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9" r:id="rId4"/>
    <p:sldId id="258" r:id="rId5"/>
    <p:sldId id="261" r:id="rId6"/>
    <p:sldId id="262" r:id="rId7"/>
    <p:sldId id="386" r:id="rId8"/>
    <p:sldId id="385" r:id="rId9"/>
    <p:sldId id="263" r:id="rId10"/>
    <p:sldId id="387" r:id="rId11"/>
    <p:sldId id="388" r:id="rId12"/>
    <p:sldId id="389" r:id="rId13"/>
    <p:sldId id="372" r:id="rId14"/>
    <p:sldId id="367" r:id="rId15"/>
    <p:sldId id="368" r:id="rId16"/>
    <p:sldId id="382"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A70A"/>
    <a:srgbClr val="BC1E2C"/>
    <a:srgbClr val="F8E930"/>
    <a:srgbClr val="CF268B"/>
    <a:srgbClr val="94C635"/>
    <a:srgbClr val="46AAE7"/>
    <a:srgbClr val="47A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547A4F-FF9A-364A-96E2-DE6A9770C46A}" v="17" dt="2024-03-15T02:39:34.2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446" autoAdjust="0"/>
    <p:restoredTop sz="97409"/>
  </p:normalViewPr>
  <p:slideViewPr>
    <p:cSldViewPr snapToGrid="0">
      <p:cViewPr>
        <p:scale>
          <a:sx n="133" d="100"/>
          <a:sy n="133" d="100"/>
        </p:scale>
        <p:origin x="1192" y="122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5AB46C-40A2-2440-86BA-F69884CD208E}" type="datetimeFigureOut">
              <a:rPr lang="en-US" smtClean="0"/>
              <a:t>3/14/24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162D6B-6CC1-D742-BC2C-28E36778F669}" type="slidenum">
              <a:rPr lang="en-US" smtClean="0"/>
              <a:t>‹#›</a:t>
            </a:fld>
            <a:endParaRPr lang="en-US"/>
          </a:p>
        </p:txBody>
      </p:sp>
    </p:spTree>
    <p:extLst>
      <p:ext uri="{BB962C8B-B14F-4D97-AF65-F5344CB8AC3E}">
        <p14:creationId xmlns:p14="http://schemas.microsoft.com/office/powerpoint/2010/main" val="2261609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4963A-E2D8-FFAF-1DD6-6AE78A9707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2F07D76D-3D06-D496-ABB6-E96AF8AF7B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D09BC6D8-58FD-FB54-C52A-9EBACC4D228F}"/>
              </a:ext>
            </a:extLst>
          </p:cNvPr>
          <p:cNvSpPr>
            <a:spLocks noGrp="1"/>
          </p:cNvSpPr>
          <p:nvPr>
            <p:ph type="dt" sz="half" idx="10"/>
          </p:nvPr>
        </p:nvSpPr>
        <p:spPr/>
        <p:txBody>
          <a:bodyPr/>
          <a:lstStyle/>
          <a:p>
            <a:fld id="{2CEEAE84-237D-4982-808D-4A27F9710AB7}" type="datetimeFigureOut">
              <a:rPr lang="en-ID" smtClean="0"/>
              <a:t>14/03/24</a:t>
            </a:fld>
            <a:endParaRPr lang="en-ID"/>
          </a:p>
        </p:txBody>
      </p:sp>
      <p:sp>
        <p:nvSpPr>
          <p:cNvPr id="5" name="Footer Placeholder 4">
            <a:extLst>
              <a:ext uri="{FF2B5EF4-FFF2-40B4-BE49-F238E27FC236}">
                <a16:creationId xmlns:a16="http://schemas.microsoft.com/office/drawing/2014/main" id="{1CDBF304-E3D6-384F-A004-805065F256DF}"/>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E68CB1E2-D6A0-78BF-F3D7-1039883FF5DD}"/>
              </a:ext>
            </a:extLst>
          </p:cNvPr>
          <p:cNvSpPr>
            <a:spLocks noGrp="1"/>
          </p:cNvSpPr>
          <p:nvPr>
            <p:ph type="sldNum" sz="quarter" idx="12"/>
          </p:nvPr>
        </p:nvSpPr>
        <p:spPr/>
        <p:txBody>
          <a:bodyPr/>
          <a:lstStyle/>
          <a:p>
            <a:fld id="{06ACE640-1961-46A0-843D-E4DC5C1B1533}" type="slidenum">
              <a:rPr lang="en-ID" smtClean="0"/>
              <a:t>‹#›</a:t>
            </a:fld>
            <a:endParaRPr lang="en-ID"/>
          </a:p>
        </p:txBody>
      </p:sp>
    </p:spTree>
    <p:extLst>
      <p:ext uri="{BB962C8B-B14F-4D97-AF65-F5344CB8AC3E}">
        <p14:creationId xmlns:p14="http://schemas.microsoft.com/office/powerpoint/2010/main" val="831973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A0C04-4F88-6F3E-886F-2AA764035736}"/>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9284633D-712E-3A1E-530E-A22E219F8F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D636D0C-5A99-BF49-FFBC-CD2CF82DBC28}"/>
              </a:ext>
            </a:extLst>
          </p:cNvPr>
          <p:cNvSpPr>
            <a:spLocks noGrp="1"/>
          </p:cNvSpPr>
          <p:nvPr>
            <p:ph type="dt" sz="half" idx="10"/>
          </p:nvPr>
        </p:nvSpPr>
        <p:spPr/>
        <p:txBody>
          <a:bodyPr/>
          <a:lstStyle/>
          <a:p>
            <a:fld id="{2CEEAE84-237D-4982-808D-4A27F9710AB7}" type="datetimeFigureOut">
              <a:rPr lang="en-ID" smtClean="0"/>
              <a:t>14/03/24</a:t>
            </a:fld>
            <a:endParaRPr lang="en-ID"/>
          </a:p>
        </p:txBody>
      </p:sp>
      <p:sp>
        <p:nvSpPr>
          <p:cNvPr id="5" name="Footer Placeholder 4">
            <a:extLst>
              <a:ext uri="{FF2B5EF4-FFF2-40B4-BE49-F238E27FC236}">
                <a16:creationId xmlns:a16="http://schemas.microsoft.com/office/drawing/2014/main" id="{27D52DA8-2068-3E29-DF80-1D5ADA6E5075}"/>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BA432716-D096-0253-BC2E-936456B443AA}"/>
              </a:ext>
            </a:extLst>
          </p:cNvPr>
          <p:cNvSpPr>
            <a:spLocks noGrp="1"/>
          </p:cNvSpPr>
          <p:nvPr>
            <p:ph type="sldNum" sz="quarter" idx="12"/>
          </p:nvPr>
        </p:nvSpPr>
        <p:spPr/>
        <p:txBody>
          <a:bodyPr/>
          <a:lstStyle/>
          <a:p>
            <a:fld id="{06ACE640-1961-46A0-843D-E4DC5C1B1533}" type="slidenum">
              <a:rPr lang="en-ID" smtClean="0"/>
              <a:t>‹#›</a:t>
            </a:fld>
            <a:endParaRPr lang="en-ID"/>
          </a:p>
        </p:txBody>
      </p:sp>
    </p:spTree>
    <p:extLst>
      <p:ext uri="{BB962C8B-B14F-4D97-AF65-F5344CB8AC3E}">
        <p14:creationId xmlns:p14="http://schemas.microsoft.com/office/powerpoint/2010/main" val="3028569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DF8A0C-B628-4A84-1345-96A65D3357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C32055E5-2841-09F9-62F8-5C3524432A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877D7235-D365-960B-7892-67B3453A5CA1}"/>
              </a:ext>
            </a:extLst>
          </p:cNvPr>
          <p:cNvSpPr>
            <a:spLocks noGrp="1"/>
          </p:cNvSpPr>
          <p:nvPr>
            <p:ph type="dt" sz="half" idx="10"/>
          </p:nvPr>
        </p:nvSpPr>
        <p:spPr/>
        <p:txBody>
          <a:bodyPr/>
          <a:lstStyle/>
          <a:p>
            <a:fld id="{2CEEAE84-237D-4982-808D-4A27F9710AB7}" type="datetimeFigureOut">
              <a:rPr lang="en-ID" smtClean="0"/>
              <a:t>14/03/24</a:t>
            </a:fld>
            <a:endParaRPr lang="en-ID"/>
          </a:p>
        </p:txBody>
      </p:sp>
      <p:sp>
        <p:nvSpPr>
          <p:cNvPr id="5" name="Footer Placeholder 4">
            <a:extLst>
              <a:ext uri="{FF2B5EF4-FFF2-40B4-BE49-F238E27FC236}">
                <a16:creationId xmlns:a16="http://schemas.microsoft.com/office/drawing/2014/main" id="{D7818020-F12D-A55F-47F7-FC84539F247B}"/>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CA595239-941B-B55B-4F2F-0BBFAB117726}"/>
              </a:ext>
            </a:extLst>
          </p:cNvPr>
          <p:cNvSpPr>
            <a:spLocks noGrp="1"/>
          </p:cNvSpPr>
          <p:nvPr>
            <p:ph type="sldNum" sz="quarter" idx="12"/>
          </p:nvPr>
        </p:nvSpPr>
        <p:spPr/>
        <p:txBody>
          <a:bodyPr/>
          <a:lstStyle/>
          <a:p>
            <a:fld id="{06ACE640-1961-46A0-843D-E4DC5C1B1533}" type="slidenum">
              <a:rPr lang="en-ID" smtClean="0"/>
              <a:t>‹#›</a:t>
            </a:fld>
            <a:endParaRPr lang="en-ID"/>
          </a:p>
        </p:txBody>
      </p:sp>
    </p:spTree>
    <p:extLst>
      <p:ext uri="{BB962C8B-B14F-4D97-AF65-F5344CB8AC3E}">
        <p14:creationId xmlns:p14="http://schemas.microsoft.com/office/powerpoint/2010/main" val="2000953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A258F-4664-7EAA-151B-A50D79908E97}"/>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AFE3FB45-20FE-35B2-2A27-22119F2047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6D40A25-DEB5-10BE-CFE3-5AC7165CD464}"/>
              </a:ext>
            </a:extLst>
          </p:cNvPr>
          <p:cNvSpPr>
            <a:spLocks noGrp="1"/>
          </p:cNvSpPr>
          <p:nvPr>
            <p:ph type="dt" sz="half" idx="10"/>
          </p:nvPr>
        </p:nvSpPr>
        <p:spPr/>
        <p:txBody>
          <a:bodyPr/>
          <a:lstStyle/>
          <a:p>
            <a:fld id="{2CEEAE84-237D-4982-808D-4A27F9710AB7}" type="datetimeFigureOut">
              <a:rPr lang="en-ID" smtClean="0"/>
              <a:t>14/03/24</a:t>
            </a:fld>
            <a:endParaRPr lang="en-ID"/>
          </a:p>
        </p:txBody>
      </p:sp>
      <p:sp>
        <p:nvSpPr>
          <p:cNvPr id="5" name="Footer Placeholder 4">
            <a:extLst>
              <a:ext uri="{FF2B5EF4-FFF2-40B4-BE49-F238E27FC236}">
                <a16:creationId xmlns:a16="http://schemas.microsoft.com/office/drawing/2014/main" id="{028678F9-5BEA-D549-0C4C-813511F1A8F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B5F95333-E71C-858D-53FF-DBE114A31E2C}"/>
              </a:ext>
            </a:extLst>
          </p:cNvPr>
          <p:cNvSpPr>
            <a:spLocks noGrp="1"/>
          </p:cNvSpPr>
          <p:nvPr>
            <p:ph type="sldNum" sz="quarter" idx="12"/>
          </p:nvPr>
        </p:nvSpPr>
        <p:spPr/>
        <p:txBody>
          <a:bodyPr/>
          <a:lstStyle/>
          <a:p>
            <a:fld id="{06ACE640-1961-46A0-843D-E4DC5C1B1533}" type="slidenum">
              <a:rPr lang="en-ID" smtClean="0"/>
              <a:t>‹#›</a:t>
            </a:fld>
            <a:endParaRPr lang="en-ID"/>
          </a:p>
        </p:txBody>
      </p:sp>
    </p:spTree>
    <p:extLst>
      <p:ext uri="{BB962C8B-B14F-4D97-AF65-F5344CB8AC3E}">
        <p14:creationId xmlns:p14="http://schemas.microsoft.com/office/powerpoint/2010/main" val="997058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E8757-B273-ECD9-7BC8-D60EC01BD1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97D11358-44A7-BE56-0F14-B7C676B103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0FE55C-429D-0D09-4C5B-4B6F964DED2C}"/>
              </a:ext>
            </a:extLst>
          </p:cNvPr>
          <p:cNvSpPr>
            <a:spLocks noGrp="1"/>
          </p:cNvSpPr>
          <p:nvPr>
            <p:ph type="dt" sz="half" idx="10"/>
          </p:nvPr>
        </p:nvSpPr>
        <p:spPr/>
        <p:txBody>
          <a:bodyPr/>
          <a:lstStyle/>
          <a:p>
            <a:fld id="{2CEEAE84-237D-4982-808D-4A27F9710AB7}" type="datetimeFigureOut">
              <a:rPr lang="en-ID" smtClean="0"/>
              <a:t>14/03/24</a:t>
            </a:fld>
            <a:endParaRPr lang="en-ID"/>
          </a:p>
        </p:txBody>
      </p:sp>
      <p:sp>
        <p:nvSpPr>
          <p:cNvPr id="5" name="Footer Placeholder 4">
            <a:extLst>
              <a:ext uri="{FF2B5EF4-FFF2-40B4-BE49-F238E27FC236}">
                <a16:creationId xmlns:a16="http://schemas.microsoft.com/office/drawing/2014/main" id="{4E941ED1-3CFC-E8B3-B74D-223EC70D7906}"/>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FB55E180-0CF0-3C2D-5A75-668BE7A86A6F}"/>
              </a:ext>
            </a:extLst>
          </p:cNvPr>
          <p:cNvSpPr>
            <a:spLocks noGrp="1"/>
          </p:cNvSpPr>
          <p:nvPr>
            <p:ph type="sldNum" sz="quarter" idx="12"/>
          </p:nvPr>
        </p:nvSpPr>
        <p:spPr/>
        <p:txBody>
          <a:bodyPr/>
          <a:lstStyle/>
          <a:p>
            <a:fld id="{06ACE640-1961-46A0-843D-E4DC5C1B1533}" type="slidenum">
              <a:rPr lang="en-ID" smtClean="0"/>
              <a:t>‹#›</a:t>
            </a:fld>
            <a:endParaRPr lang="en-ID"/>
          </a:p>
        </p:txBody>
      </p:sp>
    </p:spTree>
    <p:extLst>
      <p:ext uri="{BB962C8B-B14F-4D97-AF65-F5344CB8AC3E}">
        <p14:creationId xmlns:p14="http://schemas.microsoft.com/office/powerpoint/2010/main" val="1047649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8A97F-AF9E-C86C-2965-48F8966EC7AA}"/>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949D212D-23B6-AE8E-8089-7B64589090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BC63E328-6C9C-7790-857A-E0A65C9E07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3B0A6352-B5ED-8730-A4F3-88456AD4AB88}"/>
              </a:ext>
            </a:extLst>
          </p:cNvPr>
          <p:cNvSpPr>
            <a:spLocks noGrp="1"/>
          </p:cNvSpPr>
          <p:nvPr>
            <p:ph type="dt" sz="half" idx="10"/>
          </p:nvPr>
        </p:nvSpPr>
        <p:spPr/>
        <p:txBody>
          <a:bodyPr/>
          <a:lstStyle/>
          <a:p>
            <a:fld id="{2CEEAE84-237D-4982-808D-4A27F9710AB7}" type="datetimeFigureOut">
              <a:rPr lang="en-ID" smtClean="0"/>
              <a:t>14/03/24</a:t>
            </a:fld>
            <a:endParaRPr lang="en-ID"/>
          </a:p>
        </p:txBody>
      </p:sp>
      <p:sp>
        <p:nvSpPr>
          <p:cNvPr id="6" name="Footer Placeholder 5">
            <a:extLst>
              <a:ext uri="{FF2B5EF4-FFF2-40B4-BE49-F238E27FC236}">
                <a16:creationId xmlns:a16="http://schemas.microsoft.com/office/drawing/2014/main" id="{31B4606E-4401-FA77-F9EB-2355F5DE3125}"/>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FF727FCD-4ECF-354E-5F62-32044DD697A7}"/>
              </a:ext>
            </a:extLst>
          </p:cNvPr>
          <p:cNvSpPr>
            <a:spLocks noGrp="1"/>
          </p:cNvSpPr>
          <p:nvPr>
            <p:ph type="sldNum" sz="quarter" idx="12"/>
          </p:nvPr>
        </p:nvSpPr>
        <p:spPr/>
        <p:txBody>
          <a:bodyPr/>
          <a:lstStyle/>
          <a:p>
            <a:fld id="{06ACE640-1961-46A0-843D-E4DC5C1B1533}" type="slidenum">
              <a:rPr lang="en-ID" smtClean="0"/>
              <a:t>‹#›</a:t>
            </a:fld>
            <a:endParaRPr lang="en-ID"/>
          </a:p>
        </p:txBody>
      </p:sp>
    </p:spTree>
    <p:extLst>
      <p:ext uri="{BB962C8B-B14F-4D97-AF65-F5344CB8AC3E}">
        <p14:creationId xmlns:p14="http://schemas.microsoft.com/office/powerpoint/2010/main" val="961560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5CB47-8208-8F1F-D7E7-F6D0F3007908}"/>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E954840D-D087-2800-41AE-611036F408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AF3627-10B1-0E1A-74F8-6641BB4FAA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E7678C25-A715-0C30-0F3C-398E649EF3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E0B6CB-E9F1-7E51-4CB5-379BE0DE96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31A68F23-4595-0B39-B8E8-8C6983CDFCA3}"/>
              </a:ext>
            </a:extLst>
          </p:cNvPr>
          <p:cNvSpPr>
            <a:spLocks noGrp="1"/>
          </p:cNvSpPr>
          <p:nvPr>
            <p:ph type="dt" sz="half" idx="10"/>
          </p:nvPr>
        </p:nvSpPr>
        <p:spPr/>
        <p:txBody>
          <a:bodyPr/>
          <a:lstStyle/>
          <a:p>
            <a:fld id="{2CEEAE84-237D-4982-808D-4A27F9710AB7}" type="datetimeFigureOut">
              <a:rPr lang="en-ID" smtClean="0"/>
              <a:t>14/03/24</a:t>
            </a:fld>
            <a:endParaRPr lang="en-ID"/>
          </a:p>
        </p:txBody>
      </p:sp>
      <p:sp>
        <p:nvSpPr>
          <p:cNvPr id="8" name="Footer Placeholder 7">
            <a:extLst>
              <a:ext uri="{FF2B5EF4-FFF2-40B4-BE49-F238E27FC236}">
                <a16:creationId xmlns:a16="http://schemas.microsoft.com/office/drawing/2014/main" id="{0C978D96-CB07-2F4B-79AD-A89B7F3B8E09}"/>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050D9D1E-0D9C-70FC-AE35-DC0288DAD0ED}"/>
              </a:ext>
            </a:extLst>
          </p:cNvPr>
          <p:cNvSpPr>
            <a:spLocks noGrp="1"/>
          </p:cNvSpPr>
          <p:nvPr>
            <p:ph type="sldNum" sz="quarter" idx="12"/>
          </p:nvPr>
        </p:nvSpPr>
        <p:spPr/>
        <p:txBody>
          <a:bodyPr/>
          <a:lstStyle/>
          <a:p>
            <a:fld id="{06ACE640-1961-46A0-843D-E4DC5C1B1533}" type="slidenum">
              <a:rPr lang="en-ID" smtClean="0"/>
              <a:t>‹#›</a:t>
            </a:fld>
            <a:endParaRPr lang="en-ID"/>
          </a:p>
        </p:txBody>
      </p:sp>
    </p:spTree>
    <p:extLst>
      <p:ext uri="{BB962C8B-B14F-4D97-AF65-F5344CB8AC3E}">
        <p14:creationId xmlns:p14="http://schemas.microsoft.com/office/powerpoint/2010/main" val="1780380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C726C-ED35-5468-202D-E45939915621}"/>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DBBBE54B-94B5-41BB-21EE-CE80B1FCB5EE}"/>
              </a:ext>
            </a:extLst>
          </p:cNvPr>
          <p:cNvSpPr>
            <a:spLocks noGrp="1"/>
          </p:cNvSpPr>
          <p:nvPr>
            <p:ph type="dt" sz="half" idx="10"/>
          </p:nvPr>
        </p:nvSpPr>
        <p:spPr/>
        <p:txBody>
          <a:bodyPr/>
          <a:lstStyle/>
          <a:p>
            <a:fld id="{2CEEAE84-237D-4982-808D-4A27F9710AB7}" type="datetimeFigureOut">
              <a:rPr lang="en-ID" smtClean="0"/>
              <a:t>14/03/24</a:t>
            </a:fld>
            <a:endParaRPr lang="en-ID"/>
          </a:p>
        </p:txBody>
      </p:sp>
      <p:sp>
        <p:nvSpPr>
          <p:cNvPr id="4" name="Footer Placeholder 3">
            <a:extLst>
              <a:ext uri="{FF2B5EF4-FFF2-40B4-BE49-F238E27FC236}">
                <a16:creationId xmlns:a16="http://schemas.microsoft.com/office/drawing/2014/main" id="{97179267-F8E7-8C7F-EBD6-620C983661B0}"/>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9C9C4A7D-B875-B6A7-48E4-4FA5C60DE0DD}"/>
              </a:ext>
            </a:extLst>
          </p:cNvPr>
          <p:cNvSpPr>
            <a:spLocks noGrp="1"/>
          </p:cNvSpPr>
          <p:nvPr>
            <p:ph type="sldNum" sz="quarter" idx="12"/>
          </p:nvPr>
        </p:nvSpPr>
        <p:spPr/>
        <p:txBody>
          <a:bodyPr/>
          <a:lstStyle/>
          <a:p>
            <a:fld id="{06ACE640-1961-46A0-843D-E4DC5C1B1533}" type="slidenum">
              <a:rPr lang="en-ID" smtClean="0"/>
              <a:t>‹#›</a:t>
            </a:fld>
            <a:endParaRPr lang="en-ID"/>
          </a:p>
        </p:txBody>
      </p:sp>
    </p:spTree>
    <p:extLst>
      <p:ext uri="{BB962C8B-B14F-4D97-AF65-F5344CB8AC3E}">
        <p14:creationId xmlns:p14="http://schemas.microsoft.com/office/powerpoint/2010/main" val="3537140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8DD1B0-E275-A4CB-8A78-CB028D90DB56}"/>
              </a:ext>
            </a:extLst>
          </p:cNvPr>
          <p:cNvSpPr>
            <a:spLocks noGrp="1"/>
          </p:cNvSpPr>
          <p:nvPr>
            <p:ph type="dt" sz="half" idx="10"/>
          </p:nvPr>
        </p:nvSpPr>
        <p:spPr/>
        <p:txBody>
          <a:bodyPr/>
          <a:lstStyle/>
          <a:p>
            <a:fld id="{2CEEAE84-237D-4982-808D-4A27F9710AB7}" type="datetimeFigureOut">
              <a:rPr lang="en-ID" smtClean="0"/>
              <a:t>14/03/24</a:t>
            </a:fld>
            <a:endParaRPr lang="en-ID"/>
          </a:p>
        </p:txBody>
      </p:sp>
      <p:sp>
        <p:nvSpPr>
          <p:cNvPr id="3" name="Footer Placeholder 2">
            <a:extLst>
              <a:ext uri="{FF2B5EF4-FFF2-40B4-BE49-F238E27FC236}">
                <a16:creationId xmlns:a16="http://schemas.microsoft.com/office/drawing/2014/main" id="{CDE0C55C-866B-F9CB-BC81-12E23B4A82D6}"/>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FA5427C5-B477-CB1C-FDF1-62CD74094F7C}"/>
              </a:ext>
            </a:extLst>
          </p:cNvPr>
          <p:cNvSpPr>
            <a:spLocks noGrp="1"/>
          </p:cNvSpPr>
          <p:nvPr>
            <p:ph type="sldNum" sz="quarter" idx="12"/>
          </p:nvPr>
        </p:nvSpPr>
        <p:spPr/>
        <p:txBody>
          <a:bodyPr/>
          <a:lstStyle/>
          <a:p>
            <a:fld id="{06ACE640-1961-46A0-843D-E4DC5C1B1533}" type="slidenum">
              <a:rPr lang="en-ID" smtClean="0"/>
              <a:t>‹#›</a:t>
            </a:fld>
            <a:endParaRPr lang="en-ID"/>
          </a:p>
        </p:txBody>
      </p:sp>
    </p:spTree>
    <p:extLst>
      <p:ext uri="{BB962C8B-B14F-4D97-AF65-F5344CB8AC3E}">
        <p14:creationId xmlns:p14="http://schemas.microsoft.com/office/powerpoint/2010/main" val="317939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711E-21EF-1469-9CC9-CE1EAE891B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EA266823-CCCB-F34E-5099-2725B97789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A5F147F1-6F61-D590-EBEC-14D5342D54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0D4143-4983-9F8D-291D-200951A7275F}"/>
              </a:ext>
            </a:extLst>
          </p:cNvPr>
          <p:cNvSpPr>
            <a:spLocks noGrp="1"/>
          </p:cNvSpPr>
          <p:nvPr>
            <p:ph type="dt" sz="half" idx="10"/>
          </p:nvPr>
        </p:nvSpPr>
        <p:spPr/>
        <p:txBody>
          <a:bodyPr/>
          <a:lstStyle/>
          <a:p>
            <a:fld id="{2CEEAE84-237D-4982-808D-4A27F9710AB7}" type="datetimeFigureOut">
              <a:rPr lang="en-ID" smtClean="0"/>
              <a:t>14/03/24</a:t>
            </a:fld>
            <a:endParaRPr lang="en-ID"/>
          </a:p>
        </p:txBody>
      </p:sp>
      <p:sp>
        <p:nvSpPr>
          <p:cNvPr id="6" name="Footer Placeholder 5">
            <a:extLst>
              <a:ext uri="{FF2B5EF4-FFF2-40B4-BE49-F238E27FC236}">
                <a16:creationId xmlns:a16="http://schemas.microsoft.com/office/drawing/2014/main" id="{C131FDB2-28F7-ADBB-E132-821CB0FCA5CC}"/>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046B0E55-C598-C7EA-9EEF-1CCD3195DC69}"/>
              </a:ext>
            </a:extLst>
          </p:cNvPr>
          <p:cNvSpPr>
            <a:spLocks noGrp="1"/>
          </p:cNvSpPr>
          <p:nvPr>
            <p:ph type="sldNum" sz="quarter" idx="12"/>
          </p:nvPr>
        </p:nvSpPr>
        <p:spPr/>
        <p:txBody>
          <a:bodyPr/>
          <a:lstStyle/>
          <a:p>
            <a:fld id="{06ACE640-1961-46A0-843D-E4DC5C1B1533}" type="slidenum">
              <a:rPr lang="en-ID" smtClean="0"/>
              <a:t>‹#›</a:t>
            </a:fld>
            <a:endParaRPr lang="en-ID"/>
          </a:p>
        </p:txBody>
      </p:sp>
    </p:spTree>
    <p:extLst>
      <p:ext uri="{BB962C8B-B14F-4D97-AF65-F5344CB8AC3E}">
        <p14:creationId xmlns:p14="http://schemas.microsoft.com/office/powerpoint/2010/main" val="3110874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506E7-7036-A1AF-ACDE-C8C22ED49B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6EB888BB-2EF1-C026-1205-FF904F9314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4FA2D422-ECC7-6B98-D60F-876EED8797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0B6DEE-4646-2166-8550-8BBB3F476EBE}"/>
              </a:ext>
            </a:extLst>
          </p:cNvPr>
          <p:cNvSpPr>
            <a:spLocks noGrp="1"/>
          </p:cNvSpPr>
          <p:nvPr>
            <p:ph type="dt" sz="half" idx="10"/>
          </p:nvPr>
        </p:nvSpPr>
        <p:spPr/>
        <p:txBody>
          <a:bodyPr/>
          <a:lstStyle/>
          <a:p>
            <a:fld id="{2CEEAE84-237D-4982-808D-4A27F9710AB7}" type="datetimeFigureOut">
              <a:rPr lang="en-ID" smtClean="0"/>
              <a:t>14/03/24</a:t>
            </a:fld>
            <a:endParaRPr lang="en-ID"/>
          </a:p>
        </p:txBody>
      </p:sp>
      <p:sp>
        <p:nvSpPr>
          <p:cNvPr id="6" name="Footer Placeholder 5">
            <a:extLst>
              <a:ext uri="{FF2B5EF4-FFF2-40B4-BE49-F238E27FC236}">
                <a16:creationId xmlns:a16="http://schemas.microsoft.com/office/drawing/2014/main" id="{D9E526D3-34D4-DF71-87A4-26786D3805E8}"/>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82758724-74F0-9D36-8389-58A06702E137}"/>
              </a:ext>
            </a:extLst>
          </p:cNvPr>
          <p:cNvSpPr>
            <a:spLocks noGrp="1"/>
          </p:cNvSpPr>
          <p:nvPr>
            <p:ph type="sldNum" sz="quarter" idx="12"/>
          </p:nvPr>
        </p:nvSpPr>
        <p:spPr/>
        <p:txBody>
          <a:bodyPr/>
          <a:lstStyle/>
          <a:p>
            <a:fld id="{06ACE640-1961-46A0-843D-E4DC5C1B1533}" type="slidenum">
              <a:rPr lang="en-ID" smtClean="0"/>
              <a:t>‹#›</a:t>
            </a:fld>
            <a:endParaRPr lang="en-ID"/>
          </a:p>
        </p:txBody>
      </p:sp>
    </p:spTree>
    <p:extLst>
      <p:ext uri="{BB962C8B-B14F-4D97-AF65-F5344CB8AC3E}">
        <p14:creationId xmlns:p14="http://schemas.microsoft.com/office/powerpoint/2010/main" val="1742701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08430C-E421-45EB-2BEC-8643A0311E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64C4A9B3-CDED-92A0-F812-61D4623040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B5B5E448-35C2-77DD-3D9F-461E409600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EEAE84-237D-4982-808D-4A27F9710AB7}" type="datetimeFigureOut">
              <a:rPr lang="en-ID" smtClean="0"/>
              <a:t>14/03/24</a:t>
            </a:fld>
            <a:endParaRPr lang="en-ID"/>
          </a:p>
        </p:txBody>
      </p:sp>
      <p:sp>
        <p:nvSpPr>
          <p:cNvPr id="5" name="Footer Placeholder 4">
            <a:extLst>
              <a:ext uri="{FF2B5EF4-FFF2-40B4-BE49-F238E27FC236}">
                <a16:creationId xmlns:a16="http://schemas.microsoft.com/office/drawing/2014/main" id="{C20E3C8F-779B-4938-CA73-35137CF0D9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A0063986-2D88-D8D6-4AB6-3127154C04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CE640-1961-46A0-843D-E4DC5C1B1533}" type="slidenum">
              <a:rPr lang="en-ID" smtClean="0"/>
              <a:t>‹#›</a:t>
            </a:fld>
            <a:endParaRPr lang="en-ID"/>
          </a:p>
        </p:txBody>
      </p:sp>
    </p:spTree>
    <p:extLst>
      <p:ext uri="{BB962C8B-B14F-4D97-AF65-F5344CB8AC3E}">
        <p14:creationId xmlns:p14="http://schemas.microsoft.com/office/powerpoint/2010/main" val="519000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24720-9AF5-7A3D-068F-DF6BA355AA90}"/>
              </a:ext>
            </a:extLst>
          </p:cNvPr>
          <p:cNvSpPr>
            <a:spLocks noGrp="1"/>
          </p:cNvSpPr>
          <p:nvPr>
            <p:ph type="ctrTitle"/>
          </p:nvPr>
        </p:nvSpPr>
        <p:spPr/>
        <p:txBody>
          <a:bodyPr/>
          <a:lstStyle/>
          <a:p>
            <a:endParaRPr lang="en-ID"/>
          </a:p>
        </p:txBody>
      </p:sp>
      <p:sp>
        <p:nvSpPr>
          <p:cNvPr id="3" name="Subtitle 2">
            <a:extLst>
              <a:ext uri="{FF2B5EF4-FFF2-40B4-BE49-F238E27FC236}">
                <a16:creationId xmlns:a16="http://schemas.microsoft.com/office/drawing/2014/main" id="{33DA78B3-FA14-2D8A-ABFA-A832F6C53FC1}"/>
              </a:ext>
            </a:extLst>
          </p:cNvPr>
          <p:cNvSpPr>
            <a:spLocks noGrp="1"/>
          </p:cNvSpPr>
          <p:nvPr>
            <p:ph type="subTitle" idx="1"/>
          </p:nvPr>
        </p:nvSpPr>
        <p:spPr/>
        <p:txBody>
          <a:bodyPr/>
          <a:lstStyle/>
          <a:p>
            <a:endParaRPr lang="en-ID"/>
          </a:p>
        </p:txBody>
      </p:sp>
      <p:pic>
        <p:nvPicPr>
          <p:cNvPr id="11" name="Picture 10">
            <a:extLst>
              <a:ext uri="{FF2B5EF4-FFF2-40B4-BE49-F238E27FC236}">
                <a16:creationId xmlns:a16="http://schemas.microsoft.com/office/drawing/2014/main" id="{1E84070F-05CA-1740-7B6D-548D00BD9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57"/>
            <a:ext cx="12192000" cy="6853238"/>
          </a:xfrm>
          <a:prstGeom prst="rect">
            <a:avLst/>
          </a:prstGeom>
        </p:spPr>
      </p:pic>
      <p:sp>
        <p:nvSpPr>
          <p:cNvPr id="9" name="Rectangle: Rounded Corners 8">
            <a:extLst>
              <a:ext uri="{FF2B5EF4-FFF2-40B4-BE49-F238E27FC236}">
                <a16:creationId xmlns:a16="http://schemas.microsoft.com/office/drawing/2014/main" id="{9C551247-207D-539B-DD12-197910893329}"/>
              </a:ext>
            </a:extLst>
          </p:cNvPr>
          <p:cNvSpPr/>
          <p:nvPr/>
        </p:nvSpPr>
        <p:spPr>
          <a:xfrm>
            <a:off x="7345017" y="4363278"/>
            <a:ext cx="4671392" cy="77525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Divisi : INOVASI PEMBELAJARAN DIGITAL PENDIDIKAN</a:t>
            </a:r>
            <a:endParaRPr lang="en-ID" dirty="0"/>
          </a:p>
        </p:txBody>
      </p:sp>
    </p:spTree>
    <p:extLst>
      <p:ext uri="{BB962C8B-B14F-4D97-AF65-F5344CB8AC3E}">
        <p14:creationId xmlns:p14="http://schemas.microsoft.com/office/powerpoint/2010/main" val="99762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C64C83-1A7A-2B8C-0D9B-DA7E5ED2E952}"/>
              </a:ext>
            </a:extLst>
          </p:cNvPr>
          <p:cNvPicPr>
            <a:picLocks noChangeAspect="1"/>
          </p:cNvPicPr>
          <p:nvPr/>
        </p:nvPicPr>
        <p:blipFill>
          <a:blip r:embed="rId2"/>
          <a:stretch>
            <a:fillRect/>
          </a:stretch>
        </p:blipFill>
        <p:spPr>
          <a:xfrm>
            <a:off x="0" y="57823"/>
            <a:ext cx="12192000" cy="970083"/>
          </a:xfrm>
          <a:prstGeom prst="rect">
            <a:avLst/>
          </a:prstGeom>
        </p:spPr>
      </p:pic>
      <p:sp>
        <p:nvSpPr>
          <p:cNvPr id="3" name="Hexagon 2">
            <a:extLst>
              <a:ext uri="{FF2B5EF4-FFF2-40B4-BE49-F238E27FC236}">
                <a16:creationId xmlns:a16="http://schemas.microsoft.com/office/drawing/2014/main" id="{19755297-E36A-C94D-9498-1F792EC1C81C}"/>
              </a:ext>
            </a:extLst>
          </p:cNvPr>
          <p:cNvSpPr/>
          <p:nvPr/>
        </p:nvSpPr>
        <p:spPr>
          <a:xfrm>
            <a:off x="-1310640" y="1345986"/>
            <a:ext cx="7355840" cy="523220"/>
          </a:xfrm>
          <a:prstGeom prst="hexagon">
            <a:avLst>
              <a:gd name="adj" fmla="val 48302"/>
              <a:gd name="vf" fmla="val 115470"/>
            </a:avLst>
          </a:prstGeom>
          <a:solidFill>
            <a:srgbClr val="ED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 name="Hexagon 3">
            <a:extLst>
              <a:ext uri="{FF2B5EF4-FFF2-40B4-BE49-F238E27FC236}">
                <a16:creationId xmlns:a16="http://schemas.microsoft.com/office/drawing/2014/main" id="{89FE53BE-2AA8-CDAA-62E4-67C384A150F4}"/>
              </a:ext>
            </a:extLst>
          </p:cNvPr>
          <p:cNvSpPr/>
          <p:nvPr/>
        </p:nvSpPr>
        <p:spPr>
          <a:xfrm>
            <a:off x="-660400" y="1199921"/>
            <a:ext cx="7843520" cy="523220"/>
          </a:xfrm>
          <a:prstGeom prst="hexagon">
            <a:avLst>
              <a:gd name="adj" fmla="val 48302"/>
              <a:gd name="vf" fmla="val 115470"/>
            </a:avLst>
          </a:prstGeom>
          <a:solidFill>
            <a:srgbClr val="BC1E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TextBox 4">
            <a:extLst>
              <a:ext uri="{FF2B5EF4-FFF2-40B4-BE49-F238E27FC236}">
                <a16:creationId xmlns:a16="http://schemas.microsoft.com/office/drawing/2014/main" id="{EA60B86C-6775-261A-325D-8262993B26BA}"/>
              </a:ext>
            </a:extLst>
          </p:cNvPr>
          <p:cNvSpPr txBox="1"/>
          <p:nvPr/>
        </p:nvSpPr>
        <p:spPr>
          <a:xfrm>
            <a:off x="331856" y="1199921"/>
            <a:ext cx="6603346" cy="523220"/>
          </a:xfrm>
          <a:prstGeom prst="rect">
            <a:avLst/>
          </a:prstGeom>
          <a:noFill/>
        </p:spPr>
        <p:txBody>
          <a:bodyPr wrap="square" rtlCol="0">
            <a:spAutoFit/>
          </a:bodyPr>
          <a:lstStyle/>
          <a:p>
            <a:r>
              <a:rPr lang="id-ID" sz="2800" dirty="0">
                <a:solidFill>
                  <a:schemeClr val="bg1"/>
                </a:solidFill>
                <a:effectLst>
                  <a:outerShdw blurRad="38100" dist="38100" dir="2700000" algn="tl">
                    <a:srgbClr val="000000">
                      <a:alpha val="43137"/>
                    </a:srgbClr>
                  </a:outerShdw>
                </a:effectLst>
                <a:latin typeface="Arial Black" panose="020B0A04020102020204" pitchFamily="34" charset="0"/>
              </a:rPr>
              <a:t>Babak Final</a:t>
            </a:r>
          </a:p>
        </p:txBody>
      </p:sp>
      <p:sp>
        <p:nvSpPr>
          <p:cNvPr id="15" name="Rectangle 2">
            <a:extLst>
              <a:ext uri="{FF2B5EF4-FFF2-40B4-BE49-F238E27FC236}">
                <a16:creationId xmlns:a16="http://schemas.microsoft.com/office/drawing/2014/main" id="{6703EAD8-AA8D-95BF-1C60-DE5F6079A666}"/>
              </a:ext>
            </a:extLst>
          </p:cNvPr>
          <p:cNvSpPr>
            <a:spLocks noChangeArrowheads="1"/>
          </p:cNvSpPr>
          <p:nvPr/>
        </p:nvSpPr>
        <p:spPr bwMode="auto">
          <a:xfrm>
            <a:off x="4716379" y="2018096"/>
            <a:ext cx="7016816"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defTabSz="914400" rtl="0" eaLnBrk="0" fontAlgn="base" latinLnBrk="0" hangingPunct="0">
              <a:lnSpc>
                <a:spcPct val="100000"/>
              </a:lnSpc>
              <a:spcBef>
                <a:spcPct val="0"/>
              </a:spcBef>
              <a:spcAft>
                <a:spcPct val="0"/>
              </a:spcAft>
              <a:buClrTx/>
              <a:buSzTx/>
              <a:buFont typeface="+mj-lt"/>
              <a:buAutoNum type="alphaLcPeriod" startAt="5"/>
              <a:tabLst/>
            </a:pPr>
            <a:r>
              <a:rPr kumimoji="0" lang="id-ID" altLang="id-ID" sz="20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Pelaksanaan babak final dilaksanakan dengan dua kegiatan, yaitu sesi presentasi dan demo inovasi pembelajaran yang telah dilakukan serta sesi tanya jawab dengan dewan juri dalam ruang pertemuan luring yang disediakan oleh Penyelenggara.</a:t>
            </a:r>
          </a:p>
          <a:p>
            <a:pPr marL="457200" marR="0" lvl="0" indent="-457200" defTabSz="914400" rtl="0" eaLnBrk="0" fontAlgn="base" latinLnBrk="0" hangingPunct="0">
              <a:lnSpc>
                <a:spcPct val="100000"/>
              </a:lnSpc>
              <a:spcBef>
                <a:spcPct val="0"/>
              </a:spcBef>
              <a:spcAft>
                <a:spcPct val="0"/>
              </a:spcAft>
              <a:buClrTx/>
              <a:buSzTx/>
              <a:buFont typeface="+mj-lt"/>
              <a:buAutoNum type="alphaLcPeriod" startAt="5"/>
              <a:tabLst/>
            </a:pPr>
            <a:r>
              <a:rPr kumimoji="0" lang="id-ID" altLang="id-ID" sz="20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Tim </a:t>
            </a:r>
            <a:r>
              <a:rPr kumimoji="0" lang="id-ID" altLang="id-ID" sz="2000" b="0" i="0" u="none" strike="noStrike" cap="none" normalizeH="0" baseline="0" dirty="0" err="1">
                <a:ln>
                  <a:noFill/>
                </a:ln>
                <a:solidFill>
                  <a:schemeClr val="tx1"/>
                </a:solidFill>
                <a:effectLst/>
                <a:latin typeface="Arial Narrow" panose="020B0606020202030204" pitchFamily="34" charset="0"/>
                <a:ea typeface="Calibri" panose="020F0502020204030204" pitchFamily="34" charset="0"/>
              </a:rPr>
              <a:t>finalis</a:t>
            </a:r>
            <a:r>
              <a:rPr kumimoji="0" lang="id-ID" altLang="id-ID" sz="20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 melakukan presentasi dan menampilkan karya inovasi pembelajaran selama 10 menit. </a:t>
            </a:r>
          </a:p>
          <a:p>
            <a:pPr marL="457200" marR="0" lvl="0" indent="-457200" defTabSz="914400" rtl="0" eaLnBrk="0" fontAlgn="base" latinLnBrk="0" hangingPunct="0">
              <a:lnSpc>
                <a:spcPct val="100000"/>
              </a:lnSpc>
              <a:spcBef>
                <a:spcPct val="0"/>
              </a:spcBef>
              <a:spcAft>
                <a:spcPct val="0"/>
              </a:spcAft>
              <a:buClrTx/>
              <a:buSzTx/>
              <a:buFont typeface="+mj-lt"/>
              <a:buAutoNum type="alphaLcPeriod" startAt="5"/>
              <a:tabLst/>
            </a:pPr>
            <a:r>
              <a:rPr kumimoji="0" lang="id-ID" altLang="id-ID" sz="20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Untuk setiap tim </a:t>
            </a:r>
            <a:r>
              <a:rPr kumimoji="0" lang="id-ID" altLang="id-ID" sz="2000" b="0" i="0" u="none" strike="noStrike" cap="none" normalizeH="0" baseline="0" dirty="0" err="1">
                <a:ln>
                  <a:noFill/>
                </a:ln>
                <a:solidFill>
                  <a:schemeClr val="tx1"/>
                </a:solidFill>
                <a:effectLst/>
                <a:latin typeface="Arial Narrow" panose="020B0606020202030204" pitchFamily="34" charset="0"/>
                <a:ea typeface="Calibri" panose="020F0502020204030204" pitchFamily="34" charset="0"/>
              </a:rPr>
              <a:t>finalis</a:t>
            </a:r>
            <a:r>
              <a:rPr kumimoji="0" lang="id-ID" altLang="id-ID" sz="20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 dialokasikan waktu maksimal 25 menit (10 menit presentasi dan demo karya inovasi pembelajaran, 15 menit tanya-jawab dengan tim juri). </a:t>
            </a:r>
          </a:p>
          <a:p>
            <a:pPr marL="457200" marR="0" lvl="0" indent="-457200" defTabSz="914400" rtl="0" eaLnBrk="0" fontAlgn="base" latinLnBrk="0" hangingPunct="0">
              <a:lnSpc>
                <a:spcPct val="100000"/>
              </a:lnSpc>
              <a:spcBef>
                <a:spcPct val="0"/>
              </a:spcBef>
              <a:spcAft>
                <a:spcPct val="0"/>
              </a:spcAft>
              <a:buClrTx/>
              <a:buSzTx/>
              <a:buFont typeface="+mj-lt"/>
              <a:buAutoNum type="alphaLcPeriod" startAt="5"/>
              <a:tabLst/>
            </a:pPr>
            <a:r>
              <a:rPr kumimoji="0" lang="id-ID" altLang="id-ID" sz="20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Urutan presentasi ditentukan dari undian pada saat </a:t>
            </a:r>
            <a:r>
              <a:rPr kumimoji="0" lang="id-ID" altLang="id-ID" sz="2000" b="0" i="0" u="none" strike="noStrike" cap="none" normalizeH="0" baseline="0" dirty="0" err="1">
                <a:ln>
                  <a:noFill/>
                </a:ln>
                <a:solidFill>
                  <a:schemeClr val="tx1"/>
                </a:solidFill>
                <a:effectLst/>
                <a:latin typeface="Arial Narrow" panose="020B0606020202030204" pitchFamily="34" charset="0"/>
                <a:ea typeface="Calibri" panose="020F0502020204030204" pitchFamily="34" charset="0"/>
              </a:rPr>
              <a:t>technical</a:t>
            </a:r>
            <a:r>
              <a:rPr kumimoji="0" lang="id-ID" altLang="id-ID" sz="20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 </a:t>
            </a:r>
            <a:r>
              <a:rPr kumimoji="0" lang="id-ID" altLang="id-ID" sz="2000" b="0" i="0" u="none" strike="noStrike" cap="none" normalizeH="0" baseline="0" dirty="0" err="1">
                <a:ln>
                  <a:noFill/>
                </a:ln>
                <a:solidFill>
                  <a:schemeClr val="tx1"/>
                </a:solidFill>
                <a:effectLst/>
                <a:latin typeface="Arial Narrow" panose="020B0606020202030204" pitchFamily="34" charset="0"/>
                <a:ea typeface="Calibri" panose="020F0502020204030204" pitchFamily="34" charset="0"/>
              </a:rPr>
              <a:t>meeting</a:t>
            </a:r>
            <a:r>
              <a:rPr kumimoji="0" lang="id-ID" altLang="id-ID" sz="20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 </a:t>
            </a:r>
          </a:p>
          <a:p>
            <a:pPr marL="457200" marR="0" lvl="0" indent="-457200" defTabSz="914400" rtl="0" eaLnBrk="0" fontAlgn="base" latinLnBrk="0" hangingPunct="0">
              <a:lnSpc>
                <a:spcPct val="100000"/>
              </a:lnSpc>
              <a:spcBef>
                <a:spcPct val="0"/>
              </a:spcBef>
              <a:spcAft>
                <a:spcPct val="0"/>
              </a:spcAft>
              <a:buClrTx/>
              <a:buSzTx/>
              <a:buFont typeface="+mj-lt"/>
              <a:buAutoNum type="alphaLcPeriod" startAt="5"/>
              <a:tabLst/>
            </a:pPr>
            <a:r>
              <a:rPr kumimoji="0" lang="id-ID" altLang="id-ID" sz="20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Setiap tim peserta sudah siap di ruang tunggu ruang transit </a:t>
            </a:r>
            <a:r>
              <a:rPr kumimoji="0" lang="id-ID" altLang="id-ID" sz="2000" b="0" i="0" u="none" strike="noStrike" cap="none" normalizeH="0" baseline="0" dirty="0" err="1">
                <a:ln>
                  <a:noFill/>
                </a:ln>
                <a:solidFill>
                  <a:schemeClr val="tx1"/>
                </a:solidFill>
                <a:effectLst/>
                <a:latin typeface="Arial Narrow" panose="020B0606020202030204" pitchFamily="34" charset="0"/>
                <a:ea typeface="Calibri" panose="020F0502020204030204" pitchFamily="34" charset="0"/>
              </a:rPr>
              <a:t>finalis</a:t>
            </a:r>
            <a:r>
              <a:rPr kumimoji="0" lang="id-ID" altLang="id-ID" sz="20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 paling lambat 15 menit sebelum jadwal sesuai undian</a:t>
            </a:r>
          </a:p>
        </p:txBody>
      </p:sp>
      <p:pic>
        <p:nvPicPr>
          <p:cNvPr id="16" name="Graphic 15" descr="Checklist with solid fill">
            <a:extLst>
              <a:ext uri="{FF2B5EF4-FFF2-40B4-BE49-F238E27FC236}">
                <a16:creationId xmlns:a16="http://schemas.microsoft.com/office/drawing/2014/main" id="{812DCE56-DD8F-C1C8-8324-4AEDFD104C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3437" y="2976576"/>
            <a:ext cx="2717800" cy="2717800"/>
          </a:xfrm>
          <a:prstGeom prst="rect">
            <a:avLst/>
          </a:prstGeom>
        </p:spPr>
      </p:pic>
      <p:grpSp>
        <p:nvGrpSpPr>
          <p:cNvPr id="17" name="Group 16">
            <a:extLst>
              <a:ext uri="{FF2B5EF4-FFF2-40B4-BE49-F238E27FC236}">
                <a16:creationId xmlns:a16="http://schemas.microsoft.com/office/drawing/2014/main" id="{00E60838-A039-8FAD-1CA9-82581AC374E9}"/>
              </a:ext>
            </a:extLst>
          </p:cNvPr>
          <p:cNvGrpSpPr/>
          <p:nvPr/>
        </p:nvGrpSpPr>
        <p:grpSpPr>
          <a:xfrm>
            <a:off x="-422800" y="3274924"/>
            <a:ext cx="4802690" cy="3047816"/>
            <a:chOff x="-2206816" y="2303891"/>
            <a:chExt cx="6439850" cy="4086768"/>
          </a:xfrm>
          <a:solidFill>
            <a:srgbClr val="EDA70A"/>
          </a:solidFill>
        </p:grpSpPr>
        <p:sp>
          <p:nvSpPr>
            <p:cNvPr id="18" name="Freeform: Shape 14">
              <a:extLst>
                <a:ext uri="{FF2B5EF4-FFF2-40B4-BE49-F238E27FC236}">
                  <a16:creationId xmlns:a16="http://schemas.microsoft.com/office/drawing/2014/main" id="{B12B8D95-61DC-FD6C-69E6-3A548D9BFCC0}"/>
                </a:ext>
              </a:extLst>
            </p:cNvPr>
            <p:cNvSpPr/>
            <p:nvPr/>
          </p:nvSpPr>
          <p:spPr>
            <a:xfrm>
              <a:off x="-1950870" y="2303891"/>
              <a:ext cx="6183904" cy="4086768"/>
            </a:xfrm>
            <a:custGeom>
              <a:avLst/>
              <a:gdLst>
                <a:gd name="connsiteX0" fmla="*/ 811331 w 6183904"/>
                <a:gd name="connsiteY0" fmla="*/ 0 h 4086768"/>
                <a:gd name="connsiteX1" fmla="*/ 5372573 w 6183904"/>
                <a:gd name="connsiteY1" fmla="*/ 0 h 4086768"/>
                <a:gd name="connsiteX2" fmla="*/ 6183904 w 6183904"/>
                <a:gd name="connsiteY2" fmla="*/ 1421293 h 4086768"/>
                <a:gd name="connsiteX3" fmla="*/ 4662344 w 6183904"/>
                <a:gd name="connsiteY3" fmla="*/ 4086768 h 4086768"/>
                <a:gd name="connsiteX4" fmla="*/ 1521560 w 6183904"/>
                <a:gd name="connsiteY4" fmla="*/ 4086768 h 4086768"/>
                <a:gd name="connsiteX5" fmla="*/ 0 w 6183904"/>
                <a:gd name="connsiteY5" fmla="*/ 1421293 h 408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83904" h="4086768">
                  <a:moveTo>
                    <a:pt x="811331" y="0"/>
                  </a:moveTo>
                  <a:lnTo>
                    <a:pt x="5372573" y="0"/>
                  </a:lnTo>
                  <a:lnTo>
                    <a:pt x="6183904" y="1421293"/>
                  </a:lnTo>
                  <a:lnTo>
                    <a:pt x="4662344" y="4086768"/>
                  </a:lnTo>
                  <a:lnTo>
                    <a:pt x="1521560" y="4086768"/>
                  </a:lnTo>
                  <a:lnTo>
                    <a:pt x="0" y="142129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dirty="0">
                <a:solidFill>
                  <a:srgbClr val="FFF000"/>
                </a:solidFill>
              </a:endParaRPr>
            </a:p>
          </p:txBody>
        </p:sp>
        <p:sp>
          <p:nvSpPr>
            <p:cNvPr id="19" name="Freeform: Shape 15">
              <a:extLst>
                <a:ext uri="{FF2B5EF4-FFF2-40B4-BE49-F238E27FC236}">
                  <a16:creationId xmlns:a16="http://schemas.microsoft.com/office/drawing/2014/main" id="{CD4B2E7C-988D-1C88-DE41-007F096BBC55}"/>
                </a:ext>
              </a:extLst>
            </p:cNvPr>
            <p:cNvSpPr/>
            <p:nvPr/>
          </p:nvSpPr>
          <p:spPr>
            <a:xfrm>
              <a:off x="-2206816" y="2303891"/>
              <a:ext cx="6183904" cy="4086768"/>
            </a:xfrm>
            <a:custGeom>
              <a:avLst/>
              <a:gdLst>
                <a:gd name="connsiteX0" fmla="*/ 811331 w 6183904"/>
                <a:gd name="connsiteY0" fmla="*/ 0 h 4086768"/>
                <a:gd name="connsiteX1" fmla="*/ 5372573 w 6183904"/>
                <a:gd name="connsiteY1" fmla="*/ 0 h 4086768"/>
                <a:gd name="connsiteX2" fmla="*/ 6183904 w 6183904"/>
                <a:gd name="connsiteY2" fmla="*/ 1421293 h 4086768"/>
                <a:gd name="connsiteX3" fmla="*/ 4662344 w 6183904"/>
                <a:gd name="connsiteY3" fmla="*/ 4086768 h 4086768"/>
                <a:gd name="connsiteX4" fmla="*/ 1521560 w 6183904"/>
                <a:gd name="connsiteY4" fmla="*/ 4086768 h 4086768"/>
                <a:gd name="connsiteX5" fmla="*/ 0 w 6183904"/>
                <a:gd name="connsiteY5" fmla="*/ 1421293 h 408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83904" h="4086768">
                  <a:moveTo>
                    <a:pt x="811331" y="0"/>
                  </a:moveTo>
                  <a:lnTo>
                    <a:pt x="5372573" y="0"/>
                  </a:lnTo>
                  <a:lnTo>
                    <a:pt x="6183904" y="1421293"/>
                  </a:lnTo>
                  <a:lnTo>
                    <a:pt x="4662344" y="4086768"/>
                  </a:lnTo>
                  <a:lnTo>
                    <a:pt x="1521560" y="4086768"/>
                  </a:lnTo>
                  <a:lnTo>
                    <a:pt x="0" y="142129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dirty="0">
                <a:solidFill>
                  <a:srgbClr val="FFF000"/>
                </a:solidFill>
              </a:endParaRPr>
            </a:p>
          </p:txBody>
        </p:sp>
      </p:grpSp>
      <p:pic>
        <p:nvPicPr>
          <p:cNvPr id="20" name="Picture 19">
            <a:extLst>
              <a:ext uri="{FF2B5EF4-FFF2-40B4-BE49-F238E27FC236}">
                <a16:creationId xmlns:a16="http://schemas.microsoft.com/office/drawing/2014/main" id="{51803F90-6E5D-0CBA-96D3-BDD1C92FFEF9}"/>
              </a:ext>
            </a:extLst>
          </p:cNvPr>
          <p:cNvPicPr>
            <a:picLocks noChangeAspect="1"/>
          </p:cNvPicPr>
          <p:nvPr/>
        </p:nvPicPr>
        <p:blipFill>
          <a:blip r:embed="rId5">
            <a:alphaModFix/>
          </a:blip>
          <a:srcRect l="33403" t="11133" r="15877" b="11133"/>
          <a:stretch>
            <a:fillRect/>
          </a:stretch>
        </p:blipFill>
        <p:spPr>
          <a:xfrm flipH="1">
            <a:off x="-508188" y="2347042"/>
            <a:ext cx="4611811" cy="3975698"/>
          </a:xfrm>
          <a:custGeom>
            <a:avLst/>
            <a:gdLst>
              <a:gd name="connsiteX0" fmla="*/ 4662344 w 6183904"/>
              <a:gd name="connsiteY0" fmla="*/ 0 h 5330950"/>
              <a:gd name="connsiteX1" fmla="*/ 1521560 w 6183904"/>
              <a:gd name="connsiteY1" fmla="*/ 0 h 5330950"/>
              <a:gd name="connsiteX2" fmla="*/ 0 w 6183904"/>
              <a:gd name="connsiteY2" fmla="*/ 2665475 h 5330950"/>
              <a:gd name="connsiteX3" fmla="*/ 1521560 w 6183904"/>
              <a:gd name="connsiteY3" fmla="*/ 5330950 h 5330950"/>
              <a:gd name="connsiteX4" fmla="*/ 4662344 w 6183904"/>
              <a:gd name="connsiteY4" fmla="*/ 5330950 h 5330950"/>
              <a:gd name="connsiteX5" fmla="*/ 6183904 w 6183904"/>
              <a:gd name="connsiteY5" fmla="*/ 2665475 h 533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83904" h="5330950">
                <a:moveTo>
                  <a:pt x="4662344" y="0"/>
                </a:moveTo>
                <a:lnTo>
                  <a:pt x="1521560" y="0"/>
                </a:lnTo>
                <a:lnTo>
                  <a:pt x="0" y="2665475"/>
                </a:lnTo>
                <a:lnTo>
                  <a:pt x="1521560" y="5330950"/>
                </a:lnTo>
                <a:lnTo>
                  <a:pt x="4662344" y="5330950"/>
                </a:lnTo>
                <a:lnTo>
                  <a:pt x="6183904" y="2665475"/>
                </a:lnTo>
                <a:close/>
              </a:path>
            </a:pathLst>
          </a:custGeom>
        </p:spPr>
      </p:pic>
      <p:sp>
        <p:nvSpPr>
          <p:cNvPr id="21" name="Hexagon 20">
            <a:extLst>
              <a:ext uri="{FF2B5EF4-FFF2-40B4-BE49-F238E27FC236}">
                <a16:creationId xmlns:a16="http://schemas.microsoft.com/office/drawing/2014/main" id="{C7C3B013-79E3-D3A8-828D-14FA242E03D1}"/>
              </a:ext>
            </a:extLst>
          </p:cNvPr>
          <p:cNvSpPr/>
          <p:nvPr/>
        </p:nvSpPr>
        <p:spPr>
          <a:xfrm>
            <a:off x="-593577" y="2354864"/>
            <a:ext cx="4697199" cy="3967876"/>
          </a:xfrm>
          <a:prstGeom prst="hexagon">
            <a:avLst>
              <a:gd name="adj" fmla="val 28154"/>
              <a:gd name="vf" fmla="val 115470"/>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54098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433CCEC-F242-BC9D-410A-F649612256C9}"/>
              </a:ext>
            </a:extLst>
          </p:cNvPr>
          <p:cNvSpPr/>
          <p:nvPr/>
        </p:nvSpPr>
        <p:spPr>
          <a:xfrm rot="19929913" flipH="1">
            <a:off x="5980537" y="5665634"/>
            <a:ext cx="1061924" cy="742824"/>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0C64C83-1A7A-2B8C-0D9B-DA7E5ED2E952}"/>
              </a:ext>
            </a:extLst>
          </p:cNvPr>
          <p:cNvPicPr>
            <a:picLocks noChangeAspect="1"/>
          </p:cNvPicPr>
          <p:nvPr/>
        </p:nvPicPr>
        <p:blipFill>
          <a:blip r:embed="rId2"/>
          <a:stretch>
            <a:fillRect/>
          </a:stretch>
        </p:blipFill>
        <p:spPr>
          <a:xfrm>
            <a:off x="0" y="57823"/>
            <a:ext cx="12192000" cy="970083"/>
          </a:xfrm>
          <a:prstGeom prst="rect">
            <a:avLst/>
          </a:prstGeom>
        </p:spPr>
      </p:pic>
      <p:sp>
        <p:nvSpPr>
          <p:cNvPr id="3" name="Title 1">
            <a:extLst>
              <a:ext uri="{FF2B5EF4-FFF2-40B4-BE49-F238E27FC236}">
                <a16:creationId xmlns:a16="http://schemas.microsoft.com/office/drawing/2014/main" id="{2B540DE5-E2FB-B328-EEEE-98D998F3F755}"/>
              </a:ext>
            </a:extLst>
          </p:cNvPr>
          <p:cNvSpPr txBox="1">
            <a:spLocks/>
          </p:cNvSpPr>
          <p:nvPr/>
        </p:nvSpPr>
        <p:spPr>
          <a:xfrm>
            <a:off x="403225" y="1142841"/>
            <a:ext cx="11385550" cy="387798"/>
          </a:xfrm>
          <a:prstGeom prst="rect">
            <a:avLst/>
          </a:prstGeom>
        </p:spPr>
        <p:txBody>
          <a:bodyPr wrap="square" lIns="0" tIns="0" rIns="0" bIns="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Video Proses Pengembangan Model Karya Inovasi babak Final</a:t>
            </a:r>
            <a:endParaRPr lang="en-US" sz="2800" b="1" dirty="0"/>
          </a:p>
        </p:txBody>
      </p:sp>
      <p:sp>
        <p:nvSpPr>
          <p:cNvPr id="5" name="Rectangle 4">
            <a:extLst>
              <a:ext uri="{FF2B5EF4-FFF2-40B4-BE49-F238E27FC236}">
                <a16:creationId xmlns:a16="http://schemas.microsoft.com/office/drawing/2014/main" id="{48137C9C-0070-6533-6DD7-924662BADFB5}"/>
              </a:ext>
            </a:extLst>
          </p:cNvPr>
          <p:cNvSpPr/>
          <p:nvPr/>
        </p:nvSpPr>
        <p:spPr>
          <a:xfrm rot="1670087">
            <a:off x="5194799" y="2581820"/>
            <a:ext cx="1061924" cy="742824"/>
          </a:xfrm>
          <a:prstGeom prst="rect">
            <a:avLst/>
          </a:prstGeom>
          <a:solidFill>
            <a:srgbClr val="BC1E2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Pentagon 17">
            <a:extLst>
              <a:ext uri="{FF2B5EF4-FFF2-40B4-BE49-F238E27FC236}">
                <a16:creationId xmlns:a16="http://schemas.microsoft.com/office/drawing/2014/main" id="{29CBA28B-C874-D6AD-2FA3-463FD363FA21}"/>
              </a:ext>
            </a:extLst>
          </p:cNvPr>
          <p:cNvSpPr/>
          <p:nvPr/>
        </p:nvSpPr>
        <p:spPr>
          <a:xfrm flipH="1">
            <a:off x="3654538" y="1834839"/>
            <a:ext cx="2714172" cy="1036411"/>
          </a:xfrm>
          <a:custGeom>
            <a:avLst/>
            <a:gdLst>
              <a:gd name="connsiteX0" fmla="*/ 0 w 2714172"/>
              <a:gd name="connsiteY0" fmla="*/ 0 h 1036411"/>
              <a:gd name="connsiteX1" fmla="*/ 2195967 w 2714172"/>
              <a:gd name="connsiteY1" fmla="*/ 0 h 1036411"/>
              <a:gd name="connsiteX2" fmla="*/ 2714172 w 2714172"/>
              <a:gd name="connsiteY2" fmla="*/ 518206 h 1036411"/>
              <a:gd name="connsiteX3" fmla="*/ 2195967 w 2714172"/>
              <a:gd name="connsiteY3" fmla="*/ 1036411 h 1036411"/>
              <a:gd name="connsiteX4" fmla="*/ 0 w 2714172"/>
              <a:gd name="connsiteY4" fmla="*/ 1036411 h 1036411"/>
              <a:gd name="connsiteX5" fmla="*/ 0 w 2714172"/>
              <a:gd name="connsiteY5" fmla="*/ 0 h 1036411"/>
              <a:gd name="connsiteX0" fmla="*/ 538162 w 2714172"/>
              <a:gd name="connsiteY0" fmla="*/ 4762 h 1036411"/>
              <a:gd name="connsiteX1" fmla="*/ 2195967 w 2714172"/>
              <a:gd name="connsiteY1" fmla="*/ 0 h 1036411"/>
              <a:gd name="connsiteX2" fmla="*/ 2714172 w 2714172"/>
              <a:gd name="connsiteY2" fmla="*/ 518206 h 1036411"/>
              <a:gd name="connsiteX3" fmla="*/ 2195967 w 2714172"/>
              <a:gd name="connsiteY3" fmla="*/ 1036411 h 1036411"/>
              <a:gd name="connsiteX4" fmla="*/ 0 w 2714172"/>
              <a:gd name="connsiteY4" fmla="*/ 1036411 h 1036411"/>
              <a:gd name="connsiteX5" fmla="*/ 538162 w 2714172"/>
              <a:gd name="connsiteY5" fmla="*/ 4762 h 1036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172" h="1036411">
                <a:moveTo>
                  <a:pt x="538162" y="4762"/>
                </a:moveTo>
                <a:lnTo>
                  <a:pt x="2195967" y="0"/>
                </a:lnTo>
                <a:lnTo>
                  <a:pt x="2714172" y="518206"/>
                </a:lnTo>
                <a:lnTo>
                  <a:pt x="2195967" y="1036411"/>
                </a:lnTo>
                <a:lnTo>
                  <a:pt x="0" y="1036411"/>
                </a:lnTo>
                <a:lnTo>
                  <a:pt x="538162" y="4762"/>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99CB5AB-5907-2E7A-0B7E-B2C869B760C6}"/>
              </a:ext>
            </a:extLst>
          </p:cNvPr>
          <p:cNvSpPr/>
          <p:nvPr/>
        </p:nvSpPr>
        <p:spPr>
          <a:xfrm rot="19929913" flipH="1">
            <a:off x="5968614" y="3616643"/>
            <a:ext cx="1061924" cy="742824"/>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Pentagon 17">
            <a:extLst>
              <a:ext uri="{FF2B5EF4-FFF2-40B4-BE49-F238E27FC236}">
                <a16:creationId xmlns:a16="http://schemas.microsoft.com/office/drawing/2014/main" id="{5CC53C08-37C9-B43C-4AD8-9DFA27187158}"/>
              </a:ext>
            </a:extLst>
          </p:cNvPr>
          <p:cNvSpPr/>
          <p:nvPr/>
        </p:nvSpPr>
        <p:spPr>
          <a:xfrm>
            <a:off x="5856627" y="2869662"/>
            <a:ext cx="2714172" cy="1036411"/>
          </a:xfrm>
          <a:custGeom>
            <a:avLst/>
            <a:gdLst>
              <a:gd name="connsiteX0" fmla="*/ 0 w 2714172"/>
              <a:gd name="connsiteY0" fmla="*/ 0 h 1036411"/>
              <a:gd name="connsiteX1" fmla="*/ 2195967 w 2714172"/>
              <a:gd name="connsiteY1" fmla="*/ 0 h 1036411"/>
              <a:gd name="connsiteX2" fmla="*/ 2714172 w 2714172"/>
              <a:gd name="connsiteY2" fmla="*/ 518206 h 1036411"/>
              <a:gd name="connsiteX3" fmla="*/ 2195967 w 2714172"/>
              <a:gd name="connsiteY3" fmla="*/ 1036411 h 1036411"/>
              <a:gd name="connsiteX4" fmla="*/ 0 w 2714172"/>
              <a:gd name="connsiteY4" fmla="*/ 1036411 h 1036411"/>
              <a:gd name="connsiteX5" fmla="*/ 0 w 2714172"/>
              <a:gd name="connsiteY5" fmla="*/ 0 h 1036411"/>
              <a:gd name="connsiteX0" fmla="*/ 538162 w 2714172"/>
              <a:gd name="connsiteY0" fmla="*/ 4762 h 1036411"/>
              <a:gd name="connsiteX1" fmla="*/ 2195967 w 2714172"/>
              <a:gd name="connsiteY1" fmla="*/ 0 h 1036411"/>
              <a:gd name="connsiteX2" fmla="*/ 2714172 w 2714172"/>
              <a:gd name="connsiteY2" fmla="*/ 518206 h 1036411"/>
              <a:gd name="connsiteX3" fmla="*/ 2195967 w 2714172"/>
              <a:gd name="connsiteY3" fmla="*/ 1036411 h 1036411"/>
              <a:gd name="connsiteX4" fmla="*/ 0 w 2714172"/>
              <a:gd name="connsiteY4" fmla="*/ 1036411 h 1036411"/>
              <a:gd name="connsiteX5" fmla="*/ 538162 w 2714172"/>
              <a:gd name="connsiteY5" fmla="*/ 4762 h 1036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172" h="1036411">
                <a:moveTo>
                  <a:pt x="538162" y="4762"/>
                </a:moveTo>
                <a:lnTo>
                  <a:pt x="2195967" y="0"/>
                </a:lnTo>
                <a:lnTo>
                  <a:pt x="2714172" y="518206"/>
                </a:lnTo>
                <a:lnTo>
                  <a:pt x="2195967" y="1036411"/>
                </a:lnTo>
                <a:lnTo>
                  <a:pt x="0" y="1036411"/>
                </a:lnTo>
                <a:lnTo>
                  <a:pt x="538162" y="4762"/>
                </a:lnTo>
                <a:close/>
              </a:path>
            </a:pathLst>
          </a:custGeom>
          <a:solidFill>
            <a:srgbClr val="EDA70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a:extLst>
              <a:ext uri="{FF2B5EF4-FFF2-40B4-BE49-F238E27FC236}">
                <a16:creationId xmlns:a16="http://schemas.microsoft.com/office/drawing/2014/main" id="{E8CFDC30-E8FB-0CCE-9DED-B6BC62B280C2}"/>
              </a:ext>
            </a:extLst>
          </p:cNvPr>
          <p:cNvSpPr/>
          <p:nvPr/>
        </p:nvSpPr>
        <p:spPr>
          <a:xfrm rot="1670087">
            <a:off x="5194799" y="4654642"/>
            <a:ext cx="1061924" cy="742824"/>
          </a:xfrm>
          <a:prstGeom prst="rect">
            <a:avLst/>
          </a:prstGeom>
          <a:solidFill>
            <a:srgbClr val="BC1E2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Pentagon 17">
            <a:extLst>
              <a:ext uri="{FF2B5EF4-FFF2-40B4-BE49-F238E27FC236}">
                <a16:creationId xmlns:a16="http://schemas.microsoft.com/office/drawing/2014/main" id="{3E0D9CF3-B6C2-71D4-2E9C-25E80D858471}"/>
              </a:ext>
            </a:extLst>
          </p:cNvPr>
          <p:cNvSpPr/>
          <p:nvPr/>
        </p:nvSpPr>
        <p:spPr>
          <a:xfrm flipH="1">
            <a:off x="3654538" y="3907661"/>
            <a:ext cx="2714172" cy="1036411"/>
          </a:xfrm>
          <a:custGeom>
            <a:avLst/>
            <a:gdLst>
              <a:gd name="connsiteX0" fmla="*/ 0 w 2714172"/>
              <a:gd name="connsiteY0" fmla="*/ 0 h 1036411"/>
              <a:gd name="connsiteX1" fmla="*/ 2195967 w 2714172"/>
              <a:gd name="connsiteY1" fmla="*/ 0 h 1036411"/>
              <a:gd name="connsiteX2" fmla="*/ 2714172 w 2714172"/>
              <a:gd name="connsiteY2" fmla="*/ 518206 h 1036411"/>
              <a:gd name="connsiteX3" fmla="*/ 2195967 w 2714172"/>
              <a:gd name="connsiteY3" fmla="*/ 1036411 h 1036411"/>
              <a:gd name="connsiteX4" fmla="*/ 0 w 2714172"/>
              <a:gd name="connsiteY4" fmla="*/ 1036411 h 1036411"/>
              <a:gd name="connsiteX5" fmla="*/ 0 w 2714172"/>
              <a:gd name="connsiteY5" fmla="*/ 0 h 1036411"/>
              <a:gd name="connsiteX0" fmla="*/ 538162 w 2714172"/>
              <a:gd name="connsiteY0" fmla="*/ 4762 h 1036411"/>
              <a:gd name="connsiteX1" fmla="*/ 2195967 w 2714172"/>
              <a:gd name="connsiteY1" fmla="*/ 0 h 1036411"/>
              <a:gd name="connsiteX2" fmla="*/ 2714172 w 2714172"/>
              <a:gd name="connsiteY2" fmla="*/ 518206 h 1036411"/>
              <a:gd name="connsiteX3" fmla="*/ 2195967 w 2714172"/>
              <a:gd name="connsiteY3" fmla="*/ 1036411 h 1036411"/>
              <a:gd name="connsiteX4" fmla="*/ 0 w 2714172"/>
              <a:gd name="connsiteY4" fmla="*/ 1036411 h 1036411"/>
              <a:gd name="connsiteX5" fmla="*/ 538162 w 2714172"/>
              <a:gd name="connsiteY5" fmla="*/ 4762 h 1036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172" h="1036411">
                <a:moveTo>
                  <a:pt x="538162" y="4762"/>
                </a:moveTo>
                <a:lnTo>
                  <a:pt x="2195967" y="0"/>
                </a:lnTo>
                <a:lnTo>
                  <a:pt x="2714172" y="518206"/>
                </a:lnTo>
                <a:lnTo>
                  <a:pt x="2195967" y="1036411"/>
                </a:lnTo>
                <a:lnTo>
                  <a:pt x="0" y="1036411"/>
                </a:lnTo>
                <a:lnTo>
                  <a:pt x="538162" y="4762"/>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Arrow: Pentagon 17">
            <a:extLst>
              <a:ext uri="{FF2B5EF4-FFF2-40B4-BE49-F238E27FC236}">
                <a16:creationId xmlns:a16="http://schemas.microsoft.com/office/drawing/2014/main" id="{61682785-383C-6442-54F5-6A7A31021F4C}"/>
              </a:ext>
            </a:extLst>
          </p:cNvPr>
          <p:cNvSpPr/>
          <p:nvPr/>
        </p:nvSpPr>
        <p:spPr>
          <a:xfrm>
            <a:off x="5856627" y="4942484"/>
            <a:ext cx="2714172" cy="1036411"/>
          </a:xfrm>
          <a:custGeom>
            <a:avLst/>
            <a:gdLst>
              <a:gd name="connsiteX0" fmla="*/ 0 w 2714172"/>
              <a:gd name="connsiteY0" fmla="*/ 0 h 1036411"/>
              <a:gd name="connsiteX1" fmla="*/ 2195967 w 2714172"/>
              <a:gd name="connsiteY1" fmla="*/ 0 h 1036411"/>
              <a:gd name="connsiteX2" fmla="*/ 2714172 w 2714172"/>
              <a:gd name="connsiteY2" fmla="*/ 518206 h 1036411"/>
              <a:gd name="connsiteX3" fmla="*/ 2195967 w 2714172"/>
              <a:gd name="connsiteY3" fmla="*/ 1036411 h 1036411"/>
              <a:gd name="connsiteX4" fmla="*/ 0 w 2714172"/>
              <a:gd name="connsiteY4" fmla="*/ 1036411 h 1036411"/>
              <a:gd name="connsiteX5" fmla="*/ 0 w 2714172"/>
              <a:gd name="connsiteY5" fmla="*/ 0 h 1036411"/>
              <a:gd name="connsiteX0" fmla="*/ 538162 w 2714172"/>
              <a:gd name="connsiteY0" fmla="*/ 4762 h 1036411"/>
              <a:gd name="connsiteX1" fmla="*/ 2195967 w 2714172"/>
              <a:gd name="connsiteY1" fmla="*/ 0 h 1036411"/>
              <a:gd name="connsiteX2" fmla="*/ 2714172 w 2714172"/>
              <a:gd name="connsiteY2" fmla="*/ 518206 h 1036411"/>
              <a:gd name="connsiteX3" fmla="*/ 2195967 w 2714172"/>
              <a:gd name="connsiteY3" fmla="*/ 1036411 h 1036411"/>
              <a:gd name="connsiteX4" fmla="*/ 0 w 2714172"/>
              <a:gd name="connsiteY4" fmla="*/ 1036411 h 1036411"/>
              <a:gd name="connsiteX5" fmla="*/ 538162 w 2714172"/>
              <a:gd name="connsiteY5" fmla="*/ 4762 h 1036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172" h="1036411">
                <a:moveTo>
                  <a:pt x="538162" y="4762"/>
                </a:moveTo>
                <a:lnTo>
                  <a:pt x="2195967" y="0"/>
                </a:lnTo>
                <a:lnTo>
                  <a:pt x="2714172" y="518206"/>
                </a:lnTo>
                <a:lnTo>
                  <a:pt x="2195967" y="1036411"/>
                </a:lnTo>
                <a:lnTo>
                  <a:pt x="0" y="1036411"/>
                </a:lnTo>
                <a:lnTo>
                  <a:pt x="538162" y="4762"/>
                </a:lnTo>
                <a:close/>
              </a:path>
            </a:pathLst>
          </a:custGeom>
          <a:solidFill>
            <a:srgbClr val="EDA70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ubtitle 8">
            <a:extLst>
              <a:ext uri="{FF2B5EF4-FFF2-40B4-BE49-F238E27FC236}">
                <a16:creationId xmlns:a16="http://schemas.microsoft.com/office/drawing/2014/main" id="{2513C7C8-6BB2-4676-E0E8-4A1986A646AF}"/>
              </a:ext>
            </a:extLst>
          </p:cNvPr>
          <p:cNvSpPr txBox="1">
            <a:spLocks/>
          </p:cNvSpPr>
          <p:nvPr/>
        </p:nvSpPr>
        <p:spPr>
          <a:xfrm>
            <a:off x="403224" y="1854447"/>
            <a:ext cx="2962275" cy="997196"/>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AU" sz="1800" dirty="0">
                <a:latin typeface="Arial" panose="020B0604020202020204" pitchFamily="34" charset="0"/>
                <a:cs typeface="Arial" panose="020B0604020202020204" pitchFamily="34" charset="0"/>
              </a:rPr>
              <a:t>Video </a:t>
            </a:r>
            <a:r>
              <a:rPr lang="en-AU" sz="1800" dirty="0" err="1">
                <a:latin typeface="Arial" panose="020B0604020202020204" pitchFamily="34" charset="0"/>
                <a:cs typeface="Arial" panose="020B0604020202020204" pitchFamily="34" charset="0"/>
              </a:rPr>
              <a:t>menggambarkan</a:t>
            </a:r>
            <a:r>
              <a:rPr lang="en-AU" sz="1800" dirty="0">
                <a:latin typeface="Arial" panose="020B0604020202020204" pitchFamily="34" charset="0"/>
                <a:cs typeface="Arial" panose="020B0604020202020204" pitchFamily="34" charset="0"/>
              </a:rPr>
              <a:t> proses </a:t>
            </a:r>
            <a:r>
              <a:rPr lang="en-AU" sz="1800" dirty="0" err="1">
                <a:latin typeface="Arial" panose="020B0604020202020204" pitchFamily="34" charset="0"/>
                <a:cs typeface="Arial" panose="020B0604020202020204" pitchFamily="34" charset="0"/>
              </a:rPr>
              <a:t>pengembangan</a:t>
            </a:r>
            <a:r>
              <a:rPr lang="en-AU" sz="1800" dirty="0">
                <a:latin typeface="Arial" panose="020B0604020202020204" pitchFamily="34" charset="0"/>
                <a:cs typeface="Arial" panose="020B0604020202020204" pitchFamily="34" charset="0"/>
              </a:rPr>
              <a:t> model </a:t>
            </a:r>
            <a:r>
              <a:rPr lang="en-AU" sz="1800" dirty="0" err="1">
                <a:latin typeface="Arial" panose="020B0604020202020204" pitchFamily="34" charset="0"/>
                <a:cs typeface="Arial" panose="020B0604020202020204" pitchFamily="34" charset="0"/>
              </a:rPr>
              <a:t>karya</a:t>
            </a:r>
            <a:r>
              <a:rPr lang="en-AU" sz="1800" dirty="0">
                <a:latin typeface="Arial" panose="020B0604020202020204" pitchFamily="34" charset="0"/>
                <a:cs typeface="Arial" panose="020B0604020202020204" pitchFamily="34" charset="0"/>
              </a:rPr>
              <a:t>  </a:t>
            </a:r>
            <a:r>
              <a:rPr lang="en-AU" sz="1800" dirty="0" err="1">
                <a:latin typeface="Arial" panose="020B0604020202020204" pitchFamily="34" charset="0"/>
                <a:cs typeface="Arial" panose="020B0604020202020204" pitchFamily="34" charset="0"/>
              </a:rPr>
              <a:t>inovasi</a:t>
            </a:r>
            <a:r>
              <a:rPr lang="en-AU" sz="1800" dirty="0">
                <a:latin typeface="Arial" panose="020B0604020202020204" pitchFamily="34" charset="0"/>
                <a:cs typeface="Arial" panose="020B0604020202020204" pitchFamily="34" charset="0"/>
              </a:rPr>
              <a:t> </a:t>
            </a:r>
            <a:r>
              <a:rPr lang="en-AU" sz="1800" dirty="0" err="1">
                <a:latin typeface="Arial" panose="020B0604020202020204" pitchFamily="34" charset="0"/>
                <a:cs typeface="Arial" panose="020B0604020202020204" pitchFamily="34" charset="0"/>
              </a:rPr>
              <a:t>dengan</a:t>
            </a:r>
            <a:r>
              <a:rPr lang="en-AU" sz="1800" dirty="0">
                <a:latin typeface="Arial" panose="020B0604020202020204" pitchFamily="34" charset="0"/>
                <a:cs typeface="Arial" panose="020B0604020202020204" pitchFamily="34" charset="0"/>
              </a:rPr>
              <a:t> </a:t>
            </a:r>
            <a:r>
              <a:rPr lang="en-AU" sz="1800" dirty="0" err="1">
                <a:latin typeface="Arial" panose="020B0604020202020204" pitchFamily="34" charset="0"/>
                <a:cs typeface="Arial" panose="020B0604020202020204" pitchFamily="34" charset="0"/>
              </a:rPr>
              <a:t>pencapaian</a:t>
            </a:r>
            <a:r>
              <a:rPr lang="en-AU" sz="1800" dirty="0">
                <a:latin typeface="Arial" panose="020B0604020202020204" pitchFamily="34" charset="0"/>
                <a:cs typeface="Arial" panose="020B0604020202020204" pitchFamily="34" charset="0"/>
              </a:rPr>
              <a:t> </a:t>
            </a:r>
            <a:r>
              <a:rPr lang="en-AU" sz="1800" b="1" dirty="0">
                <a:latin typeface="Arial" panose="020B0604020202020204" pitchFamily="34" charset="0"/>
                <a:cs typeface="Arial" panose="020B0604020202020204" pitchFamily="34" charset="0"/>
              </a:rPr>
              <a:t>100%</a:t>
            </a:r>
            <a:endParaRPr lang="en-US" sz="1800" b="1" dirty="0">
              <a:latin typeface="Arial" panose="020B0604020202020204" pitchFamily="34" charset="0"/>
              <a:cs typeface="Arial" panose="020B0604020202020204" pitchFamily="34" charset="0"/>
            </a:endParaRPr>
          </a:p>
        </p:txBody>
      </p:sp>
      <p:sp>
        <p:nvSpPr>
          <p:cNvPr id="13" name="Subtitle 8">
            <a:extLst>
              <a:ext uri="{FF2B5EF4-FFF2-40B4-BE49-F238E27FC236}">
                <a16:creationId xmlns:a16="http://schemas.microsoft.com/office/drawing/2014/main" id="{BEAA73C4-D644-A2C2-355D-F15CCF087B1C}"/>
              </a:ext>
            </a:extLst>
          </p:cNvPr>
          <p:cNvSpPr txBox="1">
            <a:spLocks/>
          </p:cNvSpPr>
          <p:nvPr/>
        </p:nvSpPr>
        <p:spPr>
          <a:xfrm>
            <a:off x="403224" y="4148867"/>
            <a:ext cx="2962275" cy="553998"/>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AU" sz="1800" dirty="0">
                <a:latin typeface="Arial" panose="020B0604020202020204" pitchFamily="34" charset="0"/>
                <a:cs typeface="Arial" panose="020B0604020202020204" pitchFamily="34" charset="0"/>
              </a:rPr>
              <a:t>Video </a:t>
            </a:r>
            <a:r>
              <a:rPr lang="en-AU" sz="1800" dirty="0" err="1">
                <a:latin typeface="Arial" panose="020B0604020202020204" pitchFamily="34" charset="0"/>
                <a:cs typeface="Arial" panose="020B0604020202020204" pitchFamily="34" charset="0"/>
              </a:rPr>
              <a:t>mencantumkan</a:t>
            </a:r>
            <a:r>
              <a:rPr lang="en-AU" sz="1800" dirty="0">
                <a:latin typeface="Arial" panose="020B0604020202020204" pitchFamily="34" charset="0"/>
                <a:cs typeface="Arial" panose="020B0604020202020204" pitchFamily="34" charset="0"/>
              </a:rPr>
              <a:t> </a:t>
            </a:r>
          </a:p>
          <a:p>
            <a:pPr marL="0" indent="0" algn="r">
              <a:lnSpc>
                <a:spcPct val="100000"/>
              </a:lnSpc>
              <a:spcBef>
                <a:spcPts val="0"/>
              </a:spcBef>
              <a:buNone/>
            </a:pPr>
            <a:r>
              <a:rPr lang="en-AU" sz="1800" dirty="0">
                <a:latin typeface="Arial" panose="020B0604020202020204" pitchFamily="34" charset="0"/>
                <a:cs typeface="Arial" panose="020B0604020202020204" pitchFamily="34" charset="0"/>
              </a:rPr>
              <a:t>intro dan subtitle</a:t>
            </a:r>
            <a:endParaRPr lang="en-US" sz="1800" dirty="0">
              <a:latin typeface="Arial" panose="020B0604020202020204" pitchFamily="34" charset="0"/>
              <a:cs typeface="Arial" panose="020B0604020202020204" pitchFamily="34" charset="0"/>
            </a:endParaRPr>
          </a:p>
        </p:txBody>
      </p:sp>
      <p:sp>
        <p:nvSpPr>
          <p:cNvPr id="14" name="Subtitle 8">
            <a:extLst>
              <a:ext uri="{FF2B5EF4-FFF2-40B4-BE49-F238E27FC236}">
                <a16:creationId xmlns:a16="http://schemas.microsoft.com/office/drawing/2014/main" id="{30390B35-190B-2F44-4CD2-041148800160}"/>
              </a:ext>
            </a:extLst>
          </p:cNvPr>
          <p:cNvSpPr txBox="1">
            <a:spLocks/>
          </p:cNvSpPr>
          <p:nvPr/>
        </p:nvSpPr>
        <p:spPr>
          <a:xfrm>
            <a:off x="8826500" y="3013919"/>
            <a:ext cx="2962275" cy="747897"/>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800" dirty="0">
                <a:latin typeface="Arial" panose="020B0604020202020204" pitchFamily="34" charset="0"/>
                <a:cs typeface="Arial" panose="020B0604020202020204" pitchFamily="34" charset="0"/>
              </a:rPr>
              <a:t>Video format MP4 720p </a:t>
            </a:r>
            <a:r>
              <a:rPr lang="en-AU" sz="1800" dirty="0" err="1">
                <a:latin typeface="Arial" panose="020B0604020202020204" pitchFamily="34" charset="0"/>
                <a:cs typeface="Arial" panose="020B0604020202020204" pitchFamily="34" charset="0"/>
              </a:rPr>
              <a:t>berdurasi</a:t>
            </a:r>
            <a:r>
              <a:rPr lang="en-AU" sz="1800" dirty="0">
                <a:latin typeface="Arial" panose="020B0604020202020204" pitchFamily="34" charset="0"/>
                <a:cs typeface="Arial" panose="020B0604020202020204" pitchFamily="34" charset="0"/>
              </a:rPr>
              <a:t> </a:t>
            </a:r>
            <a:r>
              <a:rPr lang="en-AU" sz="1800" dirty="0" err="1">
                <a:latin typeface="Arial" panose="020B0604020202020204" pitchFamily="34" charset="0"/>
                <a:cs typeface="Arial" panose="020B0604020202020204" pitchFamily="34" charset="0"/>
              </a:rPr>
              <a:t>maksimum</a:t>
            </a:r>
            <a:r>
              <a:rPr lang="en-AU" sz="1800" dirty="0">
                <a:latin typeface="Arial" panose="020B0604020202020204" pitchFamily="34" charset="0"/>
                <a:cs typeface="Arial" panose="020B0604020202020204" pitchFamily="34" charset="0"/>
              </a:rPr>
              <a:t> 3 </a:t>
            </a:r>
            <a:r>
              <a:rPr lang="en-AU" sz="1800" dirty="0" err="1">
                <a:latin typeface="Arial" panose="020B0604020202020204" pitchFamily="34" charset="0"/>
                <a:cs typeface="Arial" panose="020B0604020202020204" pitchFamily="34" charset="0"/>
              </a:rPr>
              <a:t>menit</a:t>
            </a:r>
            <a:r>
              <a:rPr lang="en-AU" sz="1800" dirty="0">
                <a:latin typeface="Arial" panose="020B0604020202020204" pitchFamily="34" charset="0"/>
                <a:cs typeface="Arial" panose="020B0604020202020204" pitchFamily="34" charset="0"/>
              </a:rPr>
              <a:t> (di </a:t>
            </a:r>
            <a:r>
              <a:rPr lang="en-AU" sz="1800" dirty="0" err="1">
                <a:latin typeface="Arial" panose="020B0604020202020204" pitchFamily="34" charset="0"/>
                <a:cs typeface="Arial" panose="020B0604020202020204" pitchFamily="34" charset="0"/>
              </a:rPr>
              <a:t>luar</a:t>
            </a:r>
            <a:r>
              <a:rPr lang="en-AU" sz="1800" dirty="0">
                <a:latin typeface="Arial" panose="020B0604020202020204" pitchFamily="34" charset="0"/>
                <a:cs typeface="Arial" panose="020B0604020202020204" pitchFamily="34" charset="0"/>
              </a:rPr>
              <a:t> intro)</a:t>
            </a:r>
            <a:endParaRPr lang="en-US" sz="1800" dirty="0">
              <a:latin typeface="Arial" panose="020B0604020202020204" pitchFamily="34" charset="0"/>
              <a:cs typeface="Arial" panose="020B0604020202020204" pitchFamily="34" charset="0"/>
            </a:endParaRPr>
          </a:p>
        </p:txBody>
      </p:sp>
      <p:sp>
        <p:nvSpPr>
          <p:cNvPr id="15" name="Subtitle 8">
            <a:extLst>
              <a:ext uri="{FF2B5EF4-FFF2-40B4-BE49-F238E27FC236}">
                <a16:creationId xmlns:a16="http://schemas.microsoft.com/office/drawing/2014/main" id="{00F65159-8056-F27A-4E39-6B9CBEF2B714}"/>
              </a:ext>
            </a:extLst>
          </p:cNvPr>
          <p:cNvSpPr txBox="1">
            <a:spLocks/>
          </p:cNvSpPr>
          <p:nvPr/>
        </p:nvSpPr>
        <p:spPr>
          <a:xfrm>
            <a:off x="8826500" y="4524026"/>
            <a:ext cx="2962275" cy="1873333"/>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800" dirty="0">
                <a:latin typeface="Arial" panose="020B0604020202020204" pitchFamily="34" charset="0"/>
                <a:cs typeface="Arial" panose="020B0604020202020204" pitchFamily="34" charset="0"/>
              </a:rPr>
              <a:t>Video </a:t>
            </a:r>
            <a:r>
              <a:rPr lang="en-AU" sz="1800" dirty="0" err="1">
                <a:latin typeface="Arial" panose="020B0604020202020204" pitchFamily="34" charset="0"/>
                <a:cs typeface="Arial" panose="020B0604020202020204" pitchFamily="34" charset="0"/>
              </a:rPr>
              <a:t>diunggah</a:t>
            </a:r>
            <a:r>
              <a:rPr lang="en-AU" sz="1800" dirty="0">
                <a:latin typeface="Arial" panose="020B0604020202020204" pitchFamily="34" charset="0"/>
                <a:cs typeface="Arial" panose="020B0604020202020204" pitchFamily="34" charset="0"/>
              </a:rPr>
              <a:t> </a:t>
            </a:r>
            <a:r>
              <a:rPr lang="en-AU" sz="1800" dirty="0" err="1">
                <a:latin typeface="Arial" panose="020B0604020202020204" pitchFamily="34" charset="0"/>
                <a:cs typeface="Arial" panose="020B0604020202020204" pitchFamily="34" charset="0"/>
              </a:rPr>
              <a:t>ke</a:t>
            </a:r>
            <a:r>
              <a:rPr lang="en-AU" sz="1800" dirty="0">
                <a:latin typeface="Arial" panose="020B0604020202020204" pitchFamily="34" charset="0"/>
                <a:cs typeface="Arial" panose="020B0604020202020204" pitchFamily="34" charset="0"/>
              </a:rPr>
              <a:t> </a:t>
            </a:r>
            <a:r>
              <a:rPr lang="en-AU" sz="1800" dirty="0" err="1">
                <a:latin typeface="Arial" panose="020B0604020202020204" pitchFamily="34" charset="0"/>
                <a:cs typeface="Arial" panose="020B0604020202020204" pitchFamily="34" charset="0"/>
              </a:rPr>
              <a:t>Youtube</a:t>
            </a:r>
            <a:r>
              <a:rPr lang="en-AU" sz="1800" dirty="0">
                <a:latin typeface="Arial" panose="020B0604020202020204" pitchFamily="34" charset="0"/>
                <a:cs typeface="Arial" panose="020B0604020202020204" pitchFamily="34" charset="0"/>
              </a:rPr>
              <a:t> </a:t>
            </a:r>
            <a:r>
              <a:rPr lang="en-AU" sz="1800" dirty="0" err="1">
                <a:latin typeface="Arial" panose="020B0604020202020204" pitchFamily="34" charset="0"/>
                <a:cs typeface="Arial" panose="020B0604020202020204" pitchFamily="34" charset="0"/>
              </a:rPr>
              <a:t>dengan</a:t>
            </a:r>
            <a:r>
              <a:rPr lang="en-AU" sz="1800" dirty="0">
                <a:latin typeface="Arial" panose="020B0604020202020204" pitchFamily="34" charset="0"/>
                <a:cs typeface="Arial" panose="020B0604020202020204" pitchFamily="34" charset="0"/>
              </a:rPr>
              <a:t> format </a:t>
            </a:r>
            <a:r>
              <a:rPr lang="en-AU" sz="1800" dirty="0" err="1">
                <a:latin typeface="Arial" panose="020B0604020202020204" pitchFamily="34" charset="0"/>
                <a:cs typeface="Arial" panose="020B0604020202020204" pitchFamily="34" charset="0"/>
              </a:rPr>
              <a:t>judul</a:t>
            </a:r>
            <a:r>
              <a:rPr lang="en-AU" sz="1800" dirty="0">
                <a:latin typeface="Arial" panose="020B0604020202020204" pitchFamily="34" charset="0"/>
                <a:cs typeface="Arial" panose="020B0604020202020204" pitchFamily="34" charset="0"/>
              </a:rPr>
              <a:t>: </a:t>
            </a:r>
          </a:p>
          <a:p>
            <a:pPr marL="0" indent="0">
              <a:buNone/>
            </a:pPr>
            <a:r>
              <a:rPr lang="en-AU" sz="1800" b="1" dirty="0">
                <a:latin typeface="Arial" panose="020B0604020202020204" pitchFamily="34" charset="0"/>
                <a:cs typeface="Arial" panose="020B0604020202020204" pitchFamily="34" charset="0"/>
              </a:rPr>
              <a:t>LIDM 2024 – Divisi </a:t>
            </a:r>
            <a:r>
              <a:rPr lang="en-AU" sz="1800" b="1" dirty="0" err="1">
                <a:latin typeface="Arial" panose="020B0604020202020204" pitchFamily="34" charset="0"/>
                <a:cs typeface="Arial" panose="020B0604020202020204" pitchFamily="34" charset="0"/>
              </a:rPr>
              <a:t>Inovasi</a:t>
            </a:r>
            <a:r>
              <a:rPr lang="en-AU" sz="1800" b="1" dirty="0">
                <a:latin typeface="Arial" panose="020B0604020202020204" pitchFamily="34" charset="0"/>
                <a:cs typeface="Arial" panose="020B0604020202020204" pitchFamily="34" charset="0"/>
              </a:rPr>
              <a:t> </a:t>
            </a:r>
            <a:r>
              <a:rPr lang="en-AU" sz="1800" b="1" dirty="0" err="1">
                <a:latin typeface="Arial" panose="020B0604020202020204" pitchFamily="34" charset="0"/>
                <a:cs typeface="Arial" panose="020B0604020202020204" pitchFamily="34" charset="0"/>
              </a:rPr>
              <a:t>Pembelajaran</a:t>
            </a:r>
            <a:r>
              <a:rPr lang="en-AU" sz="1800" b="1" dirty="0">
                <a:latin typeface="Arial" panose="020B0604020202020204" pitchFamily="34" charset="0"/>
                <a:cs typeface="Arial" panose="020B0604020202020204" pitchFamily="34" charset="0"/>
              </a:rPr>
              <a:t> Digital Pendidikan – Kode PT – Nama Tim – </a:t>
            </a:r>
            <a:r>
              <a:rPr lang="en-AU" sz="1800" b="1" dirty="0" err="1">
                <a:latin typeface="Arial" panose="020B0604020202020204" pitchFamily="34" charset="0"/>
                <a:cs typeface="Arial" panose="020B0604020202020204" pitchFamily="34" charset="0"/>
              </a:rPr>
              <a:t>Judul</a:t>
            </a:r>
            <a:r>
              <a:rPr lang="en-AU" sz="1800" b="1" dirty="0">
                <a:latin typeface="Arial" panose="020B0604020202020204" pitchFamily="34" charset="0"/>
                <a:cs typeface="Arial" panose="020B0604020202020204" pitchFamily="34" charset="0"/>
              </a:rPr>
              <a:t> </a:t>
            </a:r>
            <a:r>
              <a:rPr lang="en-AU" sz="1800" b="1" dirty="0" err="1">
                <a:latin typeface="Arial" panose="020B0604020202020204" pitchFamily="34" charset="0"/>
                <a:cs typeface="Arial" panose="020B0604020202020204" pitchFamily="34" charset="0"/>
              </a:rPr>
              <a:t>Karya</a:t>
            </a:r>
            <a:r>
              <a:rPr lang="en-AU" sz="1800" b="1" dirty="0">
                <a:latin typeface="Arial" panose="020B0604020202020204" pitchFamily="34" charset="0"/>
                <a:cs typeface="Arial" panose="020B0604020202020204" pitchFamily="34" charset="0"/>
              </a:rPr>
              <a:t> Akhir.mp4</a:t>
            </a:r>
          </a:p>
        </p:txBody>
      </p:sp>
      <p:sp>
        <p:nvSpPr>
          <p:cNvPr id="16" name="Freeform 135">
            <a:extLst>
              <a:ext uri="{FF2B5EF4-FFF2-40B4-BE49-F238E27FC236}">
                <a16:creationId xmlns:a16="http://schemas.microsoft.com/office/drawing/2014/main" id="{88F5112C-2B2A-4B04-CB49-D828D7F3293A}"/>
              </a:ext>
            </a:extLst>
          </p:cNvPr>
          <p:cNvSpPr>
            <a:spLocks noEditPoints="1"/>
          </p:cNvSpPr>
          <p:nvPr/>
        </p:nvSpPr>
        <p:spPr bwMode="auto">
          <a:xfrm>
            <a:off x="4084649" y="2144904"/>
            <a:ext cx="416280" cy="416280"/>
          </a:xfrm>
          <a:custGeom>
            <a:avLst/>
            <a:gdLst>
              <a:gd name="T0" fmla="*/ 783 w 903"/>
              <a:gd name="T1" fmla="*/ 533 h 903"/>
              <a:gd name="T2" fmla="*/ 853 w 903"/>
              <a:gd name="T3" fmla="*/ 505 h 903"/>
              <a:gd name="T4" fmla="*/ 853 w 903"/>
              <a:gd name="T5" fmla="*/ 580 h 903"/>
              <a:gd name="T6" fmla="*/ 435 w 903"/>
              <a:gd name="T7" fmla="*/ 504 h 903"/>
              <a:gd name="T8" fmla="*/ 376 w 903"/>
              <a:gd name="T9" fmla="*/ 392 h 903"/>
              <a:gd name="T10" fmla="*/ 435 w 903"/>
              <a:gd name="T11" fmla="*/ 280 h 903"/>
              <a:gd name="T12" fmla="*/ 564 w 903"/>
              <a:gd name="T13" fmla="*/ 267 h 903"/>
              <a:gd name="T14" fmla="*/ 644 w 903"/>
              <a:gd name="T15" fmla="*/ 365 h 903"/>
              <a:gd name="T16" fmla="*/ 607 w 903"/>
              <a:gd name="T17" fmla="*/ 488 h 903"/>
              <a:gd name="T18" fmla="*/ 65 w 903"/>
              <a:gd name="T19" fmla="*/ 873 h 903"/>
              <a:gd name="T20" fmla="*/ 37 w 903"/>
              <a:gd name="T21" fmla="*/ 803 h 903"/>
              <a:gd name="T22" fmla="*/ 112 w 903"/>
              <a:gd name="T23" fmla="*/ 803 h 903"/>
              <a:gd name="T24" fmla="*/ 84 w 903"/>
              <a:gd name="T25" fmla="*/ 873 h 903"/>
              <a:gd name="T26" fmla="*/ 873 w 903"/>
              <a:gd name="T27" fmla="*/ 76 h 903"/>
              <a:gd name="T28" fmla="*/ 810 w 903"/>
              <a:gd name="T29" fmla="*/ 117 h 903"/>
              <a:gd name="T30" fmla="*/ 796 w 903"/>
              <a:gd name="T31" fmla="*/ 44 h 903"/>
              <a:gd name="T32" fmla="*/ 559 w 903"/>
              <a:gd name="T33" fmla="*/ 860 h 903"/>
              <a:gd name="T34" fmla="*/ 485 w 903"/>
              <a:gd name="T35" fmla="*/ 846 h 903"/>
              <a:gd name="T36" fmla="*/ 526 w 903"/>
              <a:gd name="T37" fmla="*/ 783 h 903"/>
              <a:gd name="T38" fmla="*/ 65 w 903"/>
              <a:gd name="T39" fmla="*/ 255 h 903"/>
              <a:gd name="T40" fmla="*/ 37 w 903"/>
              <a:gd name="T41" fmla="*/ 186 h 903"/>
              <a:gd name="T42" fmla="*/ 112 w 903"/>
              <a:gd name="T43" fmla="*/ 186 h 903"/>
              <a:gd name="T44" fmla="*/ 84 w 903"/>
              <a:gd name="T45" fmla="*/ 255 h 903"/>
              <a:gd name="T46" fmla="*/ 768 w 903"/>
              <a:gd name="T47" fmla="*/ 498 h 903"/>
              <a:gd name="T48" fmla="*/ 662 w 903"/>
              <a:gd name="T49" fmla="*/ 322 h 903"/>
              <a:gd name="T50" fmla="*/ 843 w 903"/>
              <a:gd name="T51" fmla="*/ 149 h 903"/>
              <a:gd name="T52" fmla="*/ 896 w 903"/>
              <a:gd name="T53" fmla="*/ 105 h 903"/>
              <a:gd name="T54" fmla="*/ 890 w 903"/>
              <a:gd name="T55" fmla="*/ 33 h 903"/>
              <a:gd name="T56" fmla="*/ 828 w 903"/>
              <a:gd name="T57" fmla="*/ 0 h 903"/>
              <a:gd name="T58" fmla="*/ 765 w 903"/>
              <a:gd name="T59" fmla="*/ 33 h 903"/>
              <a:gd name="T60" fmla="*/ 765 w 903"/>
              <a:gd name="T61" fmla="*/ 117 h 903"/>
              <a:gd name="T62" fmla="*/ 500 w 903"/>
              <a:gd name="T63" fmla="*/ 226 h 903"/>
              <a:gd name="T64" fmla="*/ 399 w 903"/>
              <a:gd name="T65" fmla="*/ 272 h 903"/>
              <a:gd name="T66" fmla="*/ 149 w 903"/>
              <a:gd name="T67" fmla="*/ 196 h 903"/>
              <a:gd name="T68" fmla="*/ 104 w 903"/>
              <a:gd name="T69" fmla="*/ 142 h 903"/>
              <a:gd name="T70" fmla="*/ 33 w 903"/>
              <a:gd name="T71" fmla="*/ 149 h 903"/>
              <a:gd name="T72" fmla="*/ 0 w 903"/>
              <a:gd name="T73" fmla="*/ 211 h 903"/>
              <a:gd name="T74" fmla="*/ 33 w 903"/>
              <a:gd name="T75" fmla="*/ 274 h 903"/>
              <a:gd name="T76" fmla="*/ 110 w 903"/>
              <a:gd name="T77" fmla="*/ 278 h 903"/>
              <a:gd name="T78" fmla="*/ 346 w 903"/>
              <a:gd name="T79" fmla="*/ 407 h 903"/>
              <a:gd name="T80" fmla="*/ 96 w 903"/>
              <a:gd name="T81" fmla="*/ 756 h 903"/>
              <a:gd name="T82" fmla="*/ 21 w 903"/>
              <a:gd name="T83" fmla="*/ 776 h 903"/>
              <a:gd name="T84" fmla="*/ 1 w 903"/>
              <a:gd name="T85" fmla="*/ 843 h 903"/>
              <a:gd name="T86" fmla="*/ 46 w 903"/>
              <a:gd name="T87" fmla="*/ 898 h 903"/>
              <a:gd name="T88" fmla="*/ 117 w 903"/>
              <a:gd name="T89" fmla="*/ 890 h 903"/>
              <a:gd name="T90" fmla="*/ 150 w 903"/>
              <a:gd name="T91" fmla="*/ 828 h 903"/>
              <a:gd name="T92" fmla="*/ 467 w 903"/>
              <a:gd name="T93" fmla="*/ 551 h 903"/>
              <a:gd name="T94" fmla="*/ 469 w 903"/>
              <a:gd name="T95" fmla="*/ 781 h 903"/>
              <a:gd name="T96" fmla="*/ 452 w 903"/>
              <a:gd name="T97" fmla="*/ 843 h 903"/>
              <a:gd name="T98" fmla="*/ 498 w 903"/>
              <a:gd name="T99" fmla="*/ 898 h 903"/>
              <a:gd name="T100" fmla="*/ 568 w 903"/>
              <a:gd name="T101" fmla="*/ 890 h 903"/>
              <a:gd name="T102" fmla="*/ 602 w 903"/>
              <a:gd name="T103" fmla="*/ 828 h 903"/>
              <a:gd name="T104" fmla="*/ 565 w 903"/>
              <a:gd name="T105" fmla="*/ 764 h 903"/>
              <a:gd name="T106" fmla="*/ 620 w 903"/>
              <a:gd name="T107" fmla="*/ 516 h 903"/>
              <a:gd name="T108" fmla="*/ 758 w 903"/>
              <a:gd name="T109" fmla="*/ 572 h 903"/>
              <a:gd name="T110" fmla="*/ 812 w 903"/>
              <a:gd name="T111" fmla="*/ 616 h 903"/>
              <a:gd name="T112" fmla="*/ 880 w 903"/>
              <a:gd name="T113" fmla="*/ 595 h 903"/>
              <a:gd name="T114" fmla="*/ 901 w 903"/>
              <a:gd name="T115" fmla="*/ 528 h 903"/>
              <a:gd name="T116" fmla="*/ 857 w 903"/>
              <a:gd name="T117" fmla="*/ 47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3" h="903">
                <a:moveTo>
                  <a:pt x="828" y="588"/>
                </a:moveTo>
                <a:lnTo>
                  <a:pt x="818" y="587"/>
                </a:lnTo>
                <a:lnTo>
                  <a:pt x="810" y="584"/>
                </a:lnTo>
                <a:lnTo>
                  <a:pt x="802" y="580"/>
                </a:lnTo>
                <a:lnTo>
                  <a:pt x="796" y="574"/>
                </a:lnTo>
                <a:lnTo>
                  <a:pt x="790" y="567"/>
                </a:lnTo>
                <a:lnTo>
                  <a:pt x="786" y="560"/>
                </a:lnTo>
                <a:lnTo>
                  <a:pt x="783" y="551"/>
                </a:lnTo>
                <a:lnTo>
                  <a:pt x="783" y="543"/>
                </a:lnTo>
                <a:lnTo>
                  <a:pt x="783" y="533"/>
                </a:lnTo>
                <a:lnTo>
                  <a:pt x="786" y="525"/>
                </a:lnTo>
                <a:lnTo>
                  <a:pt x="790" y="517"/>
                </a:lnTo>
                <a:lnTo>
                  <a:pt x="796" y="511"/>
                </a:lnTo>
                <a:lnTo>
                  <a:pt x="802" y="505"/>
                </a:lnTo>
                <a:lnTo>
                  <a:pt x="810" y="501"/>
                </a:lnTo>
                <a:lnTo>
                  <a:pt x="818" y="498"/>
                </a:lnTo>
                <a:lnTo>
                  <a:pt x="828" y="498"/>
                </a:lnTo>
                <a:lnTo>
                  <a:pt x="836" y="498"/>
                </a:lnTo>
                <a:lnTo>
                  <a:pt x="845" y="501"/>
                </a:lnTo>
                <a:lnTo>
                  <a:pt x="853" y="505"/>
                </a:lnTo>
                <a:lnTo>
                  <a:pt x="859" y="511"/>
                </a:lnTo>
                <a:lnTo>
                  <a:pt x="864" y="517"/>
                </a:lnTo>
                <a:lnTo>
                  <a:pt x="869" y="525"/>
                </a:lnTo>
                <a:lnTo>
                  <a:pt x="872" y="533"/>
                </a:lnTo>
                <a:lnTo>
                  <a:pt x="873" y="543"/>
                </a:lnTo>
                <a:lnTo>
                  <a:pt x="872" y="551"/>
                </a:lnTo>
                <a:lnTo>
                  <a:pt x="869" y="560"/>
                </a:lnTo>
                <a:lnTo>
                  <a:pt x="865" y="567"/>
                </a:lnTo>
                <a:lnTo>
                  <a:pt x="859" y="574"/>
                </a:lnTo>
                <a:lnTo>
                  <a:pt x="853" y="580"/>
                </a:lnTo>
                <a:lnTo>
                  <a:pt x="845" y="584"/>
                </a:lnTo>
                <a:lnTo>
                  <a:pt x="836" y="587"/>
                </a:lnTo>
                <a:lnTo>
                  <a:pt x="828" y="588"/>
                </a:lnTo>
                <a:close/>
                <a:moveTo>
                  <a:pt x="511" y="528"/>
                </a:moveTo>
                <a:lnTo>
                  <a:pt x="498" y="527"/>
                </a:lnTo>
                <a:lnTo>
                  <a:pt x="484" y="525"/>
                </a:lnTo>
                <a:lnTo>
                  <a:pt x="471" y="521"/>
                </a:lnTo>
                <a:lnTo>
                  <a:pt x="459" y="517"/>
                </a:lnTo>
                <a:lnTo>
                  <a:pt x="447" y="511"/>
                </a:lnTo>
                <a:lnTo>
                  <a:pt x="435" y="504"/>
                </a:lnTo>
                <a:lnTo>
                  <a:pt x="426" y="497"/>
                </a:lnTo>
                <a:lnTo>
                  <a:pt x="416" y="488"/>
                </a:lnTo>
                <a:lnTo>
                  <a:pt x="406" y="478"/>
                </a:lnTo>
                <a:lnTo>
                  <a:pt x="399" y="468"/>
                </a:lnTo>
                <a:lnTo>
                  <a:pt x="392" y="456"/>
                </a:lnTo>
                <a:lnTo>
                  <a:pt x="387" y="444"/>
                </a:lnTo>
                <a:lnTo>
                  <a:pt x="382" y="432"/>
                </a:lnTo>
                <a:lnTo>
                  <a:pt x="378" y="420"/>
                </a:lnTo>
                <a:lnTo>
                  <a:pt x="376" y="406"/>
                </a:lnTo>
                <a:lnTo>
                  <a:pt x="376" y="392"/>
                </a:lnTo>
                <a:lnTo>
                  <a:pt x="376" y="378"/>
                </a:lnTo>
                <a:lnTo>
                  <a:pt x="378" y="365"/>
                </a:lnTo>
                <a:lnTo>
                  <a:pt x="382" y="352"/>
                </a:lnTo>
                <a:lnTo>
                  <a:pt x="387" y="339"/>
                </a:lnTo>
                <a:lnTo>
                  <a:pt x="392" y="327"/>
                </a:lnTo>
                <a:lnTo>
                  <a:pt x="399" y="317"/>
                </a:lnTo>
                <a:lnTo>
                  <a:pt x="406" y="306"/>
                </a:lnTo>
                <a:lnTo>
                  <a:pt x="416" y="296"/>
                </a:lnTo>
                <a:lnTo>
                  <a:pt x="426" y="288"/>
                </a:lnTo>
                <a:lnTo>
                  <a:pt x="435" y="280"/>
                </a:lnTo>
                <a:lnTo>
                  <a:pt x="447" y="273"/>
                </a:lnTo>
                <a:lnTo>
                  <a:pt x="459" y="267"/>
                </a:lnTo>
                <a:lnTo>
                  <a:pt x="471" y="263"/>
                </a:lnTo>
                <a:lnTo>
                  <a:pt x="484" y="260"/>
                </a:lnTo>
                <a:lnTo>
                  <a:pt x="498" y="258"/>
                </a:lnTo>
                <a:lnTo>
                  <a:pt x="511" y="257"/>
                </a:lnTo>
                <a:lnTo>
                  <a:pt x="525" y="258"/>
                </a:lnTo>
                <a:lnTo>
                  <a:pt x="538" y="260"/>
                </a:lnTo>
                <a:lnTo>
                  <a:pt x="551" y="263"/>
                </a:lnTo>
                <a:lnTo>
                  <a:pt x="564" y="267"/>
                </a:lnTo>
                <a:lnTo>
                  <a:pt x="576" y="273"/>
                </a:lnTo>
                <a:lnTo>
                  <a:pt x="587" y="280"/>
                </a:lnTo>
                <a:lnTo>
                  <a:pt x="597" y="288"/>
                </a:lnTo>
                <a:lnTo>
                  <a:pt x="607" y="296"/>
                </a:lnTo>
                <a:lnTo>
                  <a:pt x="615" y="306"/>
                </a:lnTo>
                <a:lnTo>
                  <a:pt x="624" y="317"/>
                </a:lnTo>
                <a:lnTo>
                  <a:pt x="630" y="327"/>
                </a:lnTo>
                <a:lnTo>
                  <a:pt x="636" y="339"/>
                </a:lnTo>
                <a:lnTo>
                  <a:pt x="640" y="352"/>
                </a:lnTo>
                <a:lnTo>
                  <a:pt x="644" y="365"/>
                </a:lnTo>
                <a:lnTo>
                  <a:pt x="647" y="378"/>
                </a:lnTo>
                <a:lnTo>
                  <a:pt x="647" y="392"/>
                </a:lnTo>
                <a:lnTo>
                  <a:pt x="647" y="406"/>
                </a:lnTo>
                <a:lnTo>
                  <a:pt x="644" y="420"/>
                </a:lnTo>
                <a:lnTo>
                  <a:pt x="640" y="432"/>
                </a:lnTo>
                <a:lnTo>
                  <a:pt x="636" y="444"/>
                </a:lnTo>
                <a:lnTo>
                  <a:pt x="630" y="456"/>
                </a:lnTo>
                <a:lnTo>
                  <a:pt x="624" y="468"/>
                </a:lnTo>
                <a:lnTo>
                  <a:pt x="615" y="478"/>
                </a:lnTo>
                <a:lnTo>
                  <a:pt x="607" y="488"/>
                </a:lnTo>
                <a:lnTo>
                  <a:pt x="597" y="497"/>
                </a:lnTo>
                <a:lnTo>
                  <a:pt x="587" y="504"/>
                </a:lnTo>
                <a:lnTo>
                  <a:pt x="576" y="511"/>
                </a:lnTo>
                <a:lnTo>
                  <a:pt x="564" y="517"/>
                </a:lnTo>
                <a:lnTo>
                  <a:pt x="551" y="521"/>
                </a:lnTo>
                <a:lnTo>
                  <a:pt x="538" y="525"/>
                </a:lnTo>
                <a:lnTo>
                  <a:pt x="525" y="527"/>
                </a:lnTo>
                <a:lnTo>
                  <a:pt x="511" y="528"/>
                </a:lnTo>
                <a:close/>
                <a:moveTo>
                  <a:pt x="75" y="873"/>
                </a:moveTo>
                <a:lnTo>
                  <a:pt x="65" y="873"/>
                </a:lnTo>
                <a:lnTo>
                  <a:pt x="58" y="870"/>
                </a:lnTo>
                <a:lnTo>
                  <a:pt x="49" y="866"/>
                </a:lnTo>
                <a:lnTo>
                  <a:pt x="43" y="860"/>
                </a:lnTo>
                <a:lnTo>
                  <a:pt x="37" y="854"/>
                </a:lnTo>
                <a:lnTo>
                  <a:pt x="33" y="846"/>
                </a:lnTo>
                <a:lnTo>
                  <a:pt x="31" y="838"/>
                </a:lnTo>
                <a:lnTo>
                  <a:pt x="30" y="828"/>
                </a:lnTo>
                <a:lnTo>
                  <a:pt x="31" y="819"/>
                </a:lnTo>
                <a:lnTo>
                  <a:pt x="33" y="811"/>
                </a:lnTo>
                <a:lnTo>
                  <a:pt x="37" y="803"/>
                </a:lnTo>
                <a:lnTo>
                  <a:pt x="43" y="796"/>
                </a:lnTo>
                <a:lnTo>
                  <a:pt x="49" y="791"/>
                </a:lnTo>
                <a:lnTo>
                  <a:pt x="58" y="786"/>
                </a:lnTo>
                <a:lnTo>
                  <a:pt x="65" y="784"/>
                </a:lnTo>
                <a:lnTo>
                  <a:pt x="75" y="783"/>
                </a:lnTo>
                <a:lnTo>
                  <a:pt x="84" y="784"/>
                </a:lnTo>
                <a:lnTo>
                  <a:pt x="92" y="787"/>
                </a:lnTo>
                <a:lnTo>
                  <a:pt x="100" y="791"/>
                </a:lnTo>
                <a:lnTo>
                  <a:pt x="107" y="797"/>
                </a:lnTo>
                <a:lnTo>
                  <a:pt x="112" y="803"/>
                </a:lnTo>
                <a:lnTo>
                  <a:pt x="117" y="811"/>
                </a:lnTo>
                <a:lnTo>
                  <a:pt x="119" y="819"/>
                </a:lnTo>
                <a:lnTo>
                  <a:pt x="120" y="828"/>
                </a:lnTo>
                <a:lnTo>
                  <a:pt x="119" y="838"/>
                </a:lnTo>
                <a:lnTo>
                  <a:pt x="117" y="846"/>
                </a:lnTo>
                <a:lnTo>
                  <a:pt x="112" y="854"/>
                </a:lnTo>
                <a:lnTo>
                  <a:pt x="107" y="860"/>
                </a:lnTo>
                <a:lnTo>
                  <a:pt x="100" y="866"/>
                </a:lnTo>
                <a:lnTo>
                  <a:pt x="92" y="870"/>
                </a:lnTo>
                <a:lnTo>
                  <a:pt x="84" y="873"/>
                </a:lnTo>
                <a:lnTo>
                  <a:pt x="75" y="873"/>
                </a:lnTo>
                <a:close/>
                <a:moveTo>
                  <a:pt x="828" y="30"/>
                </a:moveTo>
                <a:lnTo>
                  <a:pt x="836" y="31"/>
                </a:lnTo>
                <a:lnTo>
                  <a:pt x="845" y="35"/>
                </a:lnTo>
                <a:lnTo>
                  <a:pt x="853" y="39"/>
                </a:lnTo>
                <a:lnTo>
                  <a:pt x="859" y="44"/>
                </a:lnTo>
                <a:lnTo>
                  <a:pt x="864" y="51"/>
                </a:lnTo>
                <a:lnTo>
                  <a:pt x="869" y="58"/>
                </a:lnTo>
                <a:lnTo>
                  <a:pt x="872" y="67"/>
                </a:lnTo>
                <a:lnTo>
                  <a:pt x="873" y="76"/>
                </a:lnTo>
                <a:lnTo>
                  <a:pt x="872" y="85"/>
                </a:lnTo>
                <a:lnTo>
                  <a:pt x="869" y="94"/>
                </a:lnTo>
                <a:lnTo>
                  <a:pt x="865" y="101"/>
                </a:lnTo>
                <a:lnTo>
                  <a:pt x="859" y="107"/>
                </a:lnTo>
                <a:lnTo>
                  <a:pt x="853" y="113"/>
                </a:lnTo>
                <a:lnTo>
                  <a:pt x="845" y="117"/>
                </a:lnTo>
                <a:lnTo>
                  <a:pt x="836" y="120"/>
                </a:lnTo>
                <a:lnTo>
                  <a:pt x="828" y="121"/>
                </a:lnTo>
                <a:lnTo>
                  <a:pt x="818" y="120"/>
                </a:lnTo>
                <a:lnTo>
                  <a:pt x="810" y="117"/>
                </a:lnTo>
                <a:lnTo>
                  <a:pt x="802" y="113"/>
                </a:lnTo>
                <a:lnTo>
                  <a:pt x="796" y="107"/>
                </a:lnTo>
                <a:lnTo>
                  <a:pt x="790" y="101"/>
                </a:lnTo>
                <a:lnTo>
                  <a:pt x="786" y="94"/>
                </a:lnTo>
                <a:lnTo>
                  <a:pt x="783" y="85"/>
                </a:lnTo>
                <a:lnTo>
                  <a:pt x="783" y="76"/>
                </a:lnTo>
                <a:lnTo>
                  <a:pt x="783" y="67"/>
                </a:lnTo>
                <a:lnTo>
                  <a:pt x="786" y="58"/>
                </a:lnTo>
                <a:lnTo>
                  <a:pt x="790" y="51"/>
                </a:lnTo>
                <a:lnTo>
                  <a:pt x="796" y="44"/>
                </a:lnTo>
                <a:lnTo>
                  <a:pt x="802" y="39"/>
                </a:lnTo>
                <a:lnTo>
                  <a:pt x="810" y="35"/>
                </a:lnTo>
                <a:lnTo>
                  <a:pt x="818" y="31"/>
                </a:lnTo>
                <a:lnTo>
                  <a:pt x="828" y="30"/>
                </a:lnTo>
                <a:lnTo>
                  <a:pt x="828" y="30"/>
                </a:lnTo>
                <a:close/>
                <a:moveTo>
                  <a:pt x="572" y="828"/>
                </a:moveTo>
                <a:lnTo>
                  <a:pt x="570" y="838"/>
                </a:lnTo>
                <a:lnTo>
                  <a:pt x="568" y="846"/>
                </a:lnTo>
                <a:lnTo>
                  <a:pt x="564" y="854"/>
                </a:lnTo>
                <a:lnTo>
                  <a:pt x="559" y="860"/>
                </a:lnTo>
                <a:lnTo>
                  <a:pt x="551" y="866"/>
                </a:lnTo>
                <a:lnTo>
                  <a:pt x="544" y="870"/>
                </a:lnTo>
                <a:lnTo>
                  <a:pt x="535" y="873"/>
                </a:lnTo>
                <a:lnTo>
                  <a:pt x="526" y="873"/>
                </a:lnTo>
                <a:lnTo>
                  <a:pt x="517" y="873"/>
                </a:lnTo>
                <a:lnTo>
                  <a:pt x="509" y="870"/>
                </a:lnTo>
                <a:lnTo>
                  <a:pt x="501" y="866"/>
                </a:lnTo>
                <a:lnTo>
                  <a:pt x="494" y="860"/>
                </a:lnTo>
                <a:lnTo>
                  <a:pt x="489" y="854"/>
                </a:lnTo>
                <a:lnTo>
                  <a:pt x="485" y="846"/>
                </a:lnTo>
                <a:lnTo>
                  <a:pt x="482" y="838"/>
                </a:lnTo>
                <a:lnTo>
                  <a:pt x="481" y="828"/>
                </a:lnTo>
                <a:lnTo>
                  <a:pt x="482" y="819"/>
                </a:lnTo>
                <a:lnTo>
                  <a:pt x="485" y="811"/>
                </a:lnTo>
                <a:lnTo>
                  <a:pt x="489" y="803"/>
                </a:lnTo>
                <a:lnTo>
                  <a:pt x="494" y="796"/>
                </a:lnTo>
                <a:lnTo>
                  <a:pt x="501" y="791"/>
                </a:lnTo>
                <a:lnTo>
                  <a:pt x="509" y="786"/>
                </a:lnTo>
                <a:lnTo>
                  <a:pt x="517" y="784"/>
                </a:lnTo>
                <a:lnTo>
                  <a:pt x="526" y="783"/>
                </a:lnTo>
                <a:lnTo>
                  <a:pt x="535" y="784"/>
                </a:lnTo>
                <a:lnTo>
                  <a:pt x="544" y="787"/>
                </a:lnTo>
                <a:lnTo>
                  <a:pt x="551" y="791"/>
                </a:lnTo>
                <a:lnTo>
                  <a:pt x="559" y="797"/>
                </a:lnTo>
                <a:lnTo>
                  <a:pt x="564" y="803"/>
                </a:lnTo>
                <a:lnTo>
                  <a:pt x="568" y="811"/>
                </a:lnTo>
                <a:lnTo>
                  <a:pt x="570" y="819"/>
                </a:lnTo>
                <a:lnTo>
                  <a:pt x="572" y="828"/>
                </a:lnTo>
                <a:close/>
                <a:moveTo>
                  <a:pt x="75" y="257"/>
                </a:moveTo>
                <a:lnTo>
                  <a:pt x="65" y="255"/>
                </a:lnTo>
                <a:lnTo>
                  <a:pt x="58" y="253"/>
                </a:lnTo>
                <a:lnTo>
                  <a:pt x="49" y="249"/>
                </a:lnTo>
                <a:lnTo>
                  <a:pt x="43" y="244"/>
                </a:lnTo>
                <a:lnTo>
                  <a:pt x="37" y="236"/>
                </a:lnTo>
                <a:lnTo>
                  <a:pt x="33" y="229"/>
                </a:lnTo>
                <a:lnTo>
                  <a:pt x="31" y="220"/>
                </a:lnTo>
                <a:lnTo>
                  <a:pt x="30" y="211"/>
                </a:lnTo>
                <a:lnTo>
                  <a:pt x="31" y="202"/>
                </a:lnTo>
                <a:lnTo>
                  <a:pt x="33" y="193"/>
                </a:lnTo>
                <a:lnTo>
                  <a:pt x="37" y="186"/>
                </a:lnTo>
                <a:lnTo>
                  <a:pt x="43" y="179"/>
                </a:lnTo>
                <a:lnTo>
                  <a:pt x="49" y="174"/>
                </a:lnTo>
                <a:lnTo>
                  <a:pt x="58" y="170"/>
                </a:lnTo>
                <a:lnTo>
                  <a:pt x="65" y="168"/>
                </a:lnTo>
                <a:lnTo>
                  <a:pt x="75" y="166"/>
                </a:lnTo>
                <a:lnTo>
                  <a:pt x="84" y="168"/>
                </a:lnTo>
                <a:lnTo>
                  <a:pt x="92" y="170"/>
                </a:lnTo>
                <a:lnTo>
                  <a:pt x="100" y="174"/>
                </a:lnTo>
                <a:lnTo>
                  <a:pt x="107" y="179"/>
                </a:lnTo>
                <a:lnTo>
                  <a:pt x="112" y="186"/>
                </a:lnTo>
                <a:lnTo>
                  <a:pt x="117" y="193"/>
                </a:lnTo>
                <a:lnTo>
                  <a:pt x="119" y="202"/>
                </a:lnTo>
                <a:lnTo>
                  <a:pt x="120" y="211"/>
                </a:lnTo>
                <a:lnTo>
                  <a:pt x="119" y="220"/>
                </a:lnTo>
                <a:lnTo>
                  <a:pt x="117" y="229"/>
                </a:lnTo>
                <a:lnTo>
                  <a:pt x="112" y="236"/>
                </a:lnTo>
                <a:lnTo>
                  <a:pt x="107" y="244"/>
                </a:lnTo>
                <a:lnTo>
                  <a:pt x="100" y="249"/>
                </a:lnTo>
                <a:lnTo>
                  <a:pt x="92" y="253"/>
                </a:lnTo>
                <a:lnTo>
                  <a:pt x="84" y="255"/>
                </a:lnTo>
                <a:lnTo>
                  <a:pt x="75" y="257"/>
                </a:lnTo>
                <a:close/>
                <a:moveTo>
                  <a:pt x="828" y="467"/>
                </a:moveTo>
                <a:lnTo>
                  <a:pt x="818" y="468"/>
                </a:lnTo>
                <a:lnTo>
                  <a:pt x="810" y="469"/>
                </a:lnTo>
                <a:lnTo>
                  <a:pt x="801" y="472"/>
                </a:lnTo>
                <a:lnTo>
                  <a:pt x="794" y="475"/>
                </a:lnTo>
                <a:lnTo>
                  <a:pt x="786" y="480"/>
                </a:lnTo>
                <a:lnTo>
                  <a:pt x="780" y="485"/>
                </a:lnTo>
                <a:lnTo>
                  <a:pt x="773" y="490"/>
                </a:lnTo>
                <a:lnTo>
                  <a:pt x="768" y="498"/>
                </a:lnTo>
                <a:lnTo>
                  <a:pt x="667" y="450"/>
                </a:lnTo>
                <a:lnTo>
                  <a:pt x="671" y="436"/>
                </a:lnTo>
                <a:lnTo>
                  <a:pt x="674" y="422"/>
                </a:lnTo>
                <a:lnTo>
                  <a:pt x="677" y="407"/>
                </a:lnTo>
                <a:lnTo>
                  <a:pt x="677" y="392"/>
                </a:lnTo>
                <a:lnTo>
                  <a:pt x="677" y="377"/>
                </a:lnTo>
                <a:lnTo>
                  <a:pt x="674" y="363"/>
                </a:lnTo>
                <a:lnTo>
                  <a:pt x="671" y="349"/>
                </a:lnTo>
                <a:lnTo>
                  <a:pt x="667" y="335"/>
                </a:lnTo>
                <a:lnTo>
                  <a:pt x="662" y="322"/>
                </a:lnTo>
                <a:lnTo>
                  <a:pt x="654" y="309"/>
                </a:lnTo>
                <a:lnTo>
                  <a:pt x="647" y="297"/>
                </a:lnTo>
                <a:lnTo>
                  <a:pt x="638" y="285"/>
                </a:lnTo>
                <a:lnTo>
                  <a:pt x="786" y="139"/>
                </a:lnTo>
                <a:lnTo>
                  <a:pt x="796" y="144"/>
                </a:lnTo>
                <a:lnTo>
                  <a:pt x="805" y="148"/>
                </a:lnTo>
                <a:lnTo>
                  <a:pt x="816" y="150"/>
                </a:lnTo>
                <a:lnTo>
                  <a:pt x="828" y="151"/>
                </a:lnTo>
                <a:lnTo>
                  <a:pt x="835" y="150"/>
                </a:lnTo>
                <a:lnTo>
                  <a:pt x="843" y="149"/>
                </a:lnTo>
                <a:lnTo>
                  <a:pt x="849" y="148"/>
                </a:lnTo>
                <a:lnTo>
                  <a:pt x="857" y="145"/>
                </a:lnTo>
                <a:lnTo>
                  <a:pt x="863" y="142"/>
                </a:lnTo>
                <a:lnTo>
                  <a:pt x="870" y="139"/>
                </a:lnTo>
                <a:lnTo>
                  <a:pt x="875" y="134"/>
                </a:lnTo>
                <a:lnTo>
                  <a:pt x="880" y="129"/>
                </a:lnTo>
                <a:lnTo>
                  <a:pt x="886" y="124"/>
                </a:lnTo>
                <a:lnTo>
                  <a:pt x="890" y="118"/>
                </a:lnTo>
                <a:lnTo>
                  <a:pt x="893" y="112"/>
                </a:lnTo>
                <a:lnTo>
                  <a:pt x="896" y="105"/>
                </a:lnTo>
                <a:lnTo>
                  <a:pt x="900" y="98"/>
                </a:lnTo>
                <a:lnTo>
                  <a:pt x="901" y="91"/>
                </a:lnTo>
                <a:lnTo>
                  <a:pt x="902" y="84"/>
                </a:lnTo>
                <a:lnTo>
                  <a:pt x="903" y="76"/>
                </a:lnTo>
                <a:lnTo>
                  <a:pt x="902" y="68"/>
                </a:lnTo>
                <a:lnTo>
                  <a:pt x="901" y="60"/>
                </a:lnTo>
                <a:lnTo>
                  <a:pt x="900" y="54"/>
                </a:lnTo>
                <a:lnTo>
                  <a:pt x="896" y="46"/>
                </a:lnTo>
                <a:lnTo>
                  <a:pt x="893" y="40"/>
                </a:lnTo>
                <a:lnTo>
                  <a:pt x="890" y="33"/>
                </a:lnTo>
                <a:lnTo>
                  <a:pt x="886" y="28"/>
                </a:lnTo>
                <a:lnTo>
                  <a:pt x="880" y="23"/>
                </a:lnTo>
                <a:lnTo>
                  <a:pt x="875" y="17"/>
                </a:lnTo>
                <a:lnTo>
                  <a:pt x="870" y="13"/>
                </a:lnTo>
                <a:lnTo>
                  <a:pt x="863" y="10"/>
                </a:lnTo>
                <a:lnTo>
                  <a:pt x="857" y="7"/>
                </a:lnTo>
                <a:lnTo>
                  <a:pt x="849" y="5"/>
                </a:lnTo>
                <a:lnTo>
                  <a:pt x="843" y="2"/>
                </a:lnTo>
                <a:lnTo>
                  <a:pt x="835" y="1"/>
                </a:lnTo>
                <a:lnTo>
                  <a:pt x="828" y="0"/>
                </a:lnTo>
                <a:lnTo>
                  <a:pt x="819" y="1"/>
                </a:lnTo>
                <a:lnTo>
                  <a:pt x="812" y="2"/>
                </a:lnTo>
                <a:lnTo>
                  <a:pt x="805" y="5"/>
                </a:lnTo>
                <a:lnTo>
                  <a:pt x="798" y="7"/>
                </a:lnTo>
                <a:lnTo>
                  <a:pt x="791" y="10"/>
                </a:lnTo>
                <a:lnTo>
                  <a:pt x="785" y="13"/>
                </a:lnTo>
                <a:lnTo>
                  <a:pt x="780" y="17"/>
                </a:lnTo>
                <a:lnTo>
                  <a:pt x="774" y="23"/>
                </a:lnTo>
                <a:lnTo>
                  <a:pt x="769" y="28"/>
                </a:lnTo>
                <a:lnTo>
                  <a:pt x="765" y="33"/>
                </a:lnTo>
                <a:lnTo>
                  <a:pt x="761" y="40"/>
                </a:lnTo>
                <a:lnTo>
                  <a:pt x="758" y="46"/>
                </a:lnTo>
                <a:lnTo>
                  <a:pt x="756" y="54"/>
                </a:lnTo>
                <a:lnTo>
                  <a:pt x="754" y="60"/>
                </a:lnTo>
                <a:lnTo>
                  <a:pt x="753" y="68"/>
                </a:lnTo>
                <a:lnTo>
                  <a:pt x="752" y="76"/>
                </a:lnTo>
                <a:lnTo>
                  <a:pt x="753" y="87"/>
                </a:lnTo>
                <a:lnTo>
                  <a:pt x="756" y="98"/>
                </a:lnTo>
                <a:lnTo>
                  <a:pt x="759" y="107"/>
                </a:lnTo>
                <a:lnTo>
                  <a:pt x="765" y="117"/>
                </a:lnTo>
                <a:lnTo>
                  <a:pt x="618" y="265"/>
                </a:lnTo>
                <a:lnTo>
                  <a:pt x="606" y="257"/>
                </a:lnTo>
                <a:lnTo>
                  <a:pt x="594" y="249"/>
                </a:lnTo>
                <a:lnTo>
                  <a:pt x="581" y="243"/>
                </a:lnTo>
                <a:lnTo>
                  <a:pt x="568" y="236"/>
                </a:lnTo>
                <a:lnTo>
                  <a:pt x="554" y="232"/>
                </a:lnTo>
                <a:lnTo>
                  <a:pt x="540" y="229"/>
                </a:lnTo>
                <a:lnTo>
                  <a:pt x="526" y="228"/>
                </a:lnTo>
                <a:lnTo>
                  <a:pt x="511" y="226"/>
                </a:lnTo>
                <a:lnTo>
                  <a:pt x="500" y="226"/>
                </a:lnTo>
                <a:lnTo>
                  <a:pt x="488" y="228"/>
                </a:lnTo>
                <a:lnTo>
                  <a:pt x="476" y="230"/>
                </a:lnTo>
                <a:lnTo>
                  <a:pt x="465" y="233"/>
                </a:lnTo>
                <a:lnTo>
                  <a:pt x="455" y="236"/>
                </a:lnTo>
                <a:lnTo>
                  <a:pt x="444" y="240"/>
                </a:lnTo>
                <a:lnTo>
                  <a:pt x="434" y="246"/>
                </a:lnTo>
                <a:lnTo>
                  <a:pt x="425" y="251"/>
                </a:lnTo>
                <a:lnTo>
                  <a:pt x="415" y="258"/>
                </a:lnTo>
                <a:lnTo>
                  <a:pt x="406" y="264"/>
                </a:lnTo>
                <a:lnTo>
                  <a:pt x="399" y="272"/>
                </a:lnTo>
                <a:lnTo>
                  <a:pt x="390" y="279"/>
                </a:lnTo>
                <a:lnTo>
                  <a:pt x="383" y="288"/>
                </a:lnTo>
                <a:lnTo>
                  <a:pt x="376" y="296"/>
                </a:lnTo>
                <a:lnTo>
                  <a:pt x="370" y="306"/>
                </a:lnTo>
                <a:lnTo>
                  <a:pt x="365" y="315"/>
                </a:lnTo>
                <a:lnTo>
                  <a:pt x="149" y="225"/>
                </a:lnTo>
                <a:lnTo>
                  <a:pt x="150" y="219"/>
                </a:lnTo>
                <a:lnTo>
                  <a:pt x="150" y="211"/>
                </a:lnTo>
                <a:lnTo>
                  <a:pt x="150" y="204"/>
                </a:lnTo>
                <a:lnTo>
                  <a:pt x="149" y="196"/>
                </a:lnTo>
                <a:lnTo>
                  <a:pt x="147" y="189"/>
                </a:lnTo>
                <a:lnTo>
                  <a:pt x="145" y="183"/>
                </a:lnTo>
                <a:lnTo>
                  <a:pt x="141" y="175"/>
                </a:lnTo>
                <a:lnTo>
                  <a:pt x="137" y="170"/>
                </a:lnTo>
                <a:lnTo>
                  <a:pt x="133" y="163"/>
                </a:lnTo>
                <a:lnTo>
                  <a:pt x="127" y="158"/>
                </a:lnTo>
                <a:lnTo>
                  <a:pt x="122" y="154"/>
                </a:lnTo>
                <a:lnTo>
                  <a:pt x="117" y="149"/>
                </a:lnTo>
                <a:lnTo>
                  <a:pt x="110" y="145"/>
                </a:lnTo>
                <a:lnTo>
                  <a:pt x="104" y="142"/>
                </a:lnTo>
                <a:lnTo>
                  <a:pt x="97" y="140"/>
                </a:lnTo>
                <a:lnTo>
                  <a:pt x="90" y="137"/>
                </a:lnTo>
                <a:lnTo>
                  <a:pt x="82" y="136"/>
                </a:lnTo>
                <a:lnTo>
                  <a:pt x="75" y="136"/>
                </a:lnTo>
                <a:lnTo>
                  <a:pt x="67" y="136"/>
                </a:lnTo>
                <a:lnTo>
                  <a:pt x="60" y="137"/>
                </a:lnTo>
                <a:lnTo>
                  <a:pt x="52" y="140"/>
                </a:lnTo>
                <a:lnTo>
                  <a:pt x="46" y="142"/>
                </a:lnTo>
                <a:lnTo>
                  <a:pt x="38" y="145"/>
                </a:lnTo>
                <a:lnTo>
                  <a:pt x="33" y="149"/>
                </a:lnTo>
                <a:lnTo>
                  <a:pt x="27" y="154"/>
                </a:lnTo>
                <a:lnTo>
                  <a:pt x="21" y="158"/>
                </a:lnTo>
                <a:lnTo>
                  <a:pt x="17" y="163"/>
                </a:lnTo>
                <a:lnTo>
                  <a:pt x="13" y="170"/>
                </a:lnTo>
                <a:lnTo>
                  <a:pt x="8" y="175"/>
                </a:lnTo>
                <a:lnTo>
                  <a:pt x="5" y="183"/>
                </a:lnTo>
                <a:lnTo>
                  <a:pt x="3" y="189"/>
                </a:lnTo>
                <a:lnTo>
                  <a:pt x="1" y="196"/>
                </a:lnTo>
                <a:lnTo>
                  <a:pt x="0" y="204"/>
                </a:lnTo>
                <a:lnTo>
                  <a:pt x="0" y="211"/>
                </a:lnTo>
                <a:lnTo>
                  <a:pt x="0" y="219"/>
                </a:lnTo>
                <a:lnTo>
                  <a:pt x="1" y="226"/>
                </a:lnTo>
                <a:lnTo>
                  <a:pt x="3" y="234"/>
                </a:lnTo>
                <a:lnTo>
                  <a:pt x="5" y="240"/>
                </a:lnTo>
                <a:lnTo>
                  <a:pt x="8" y="247"/>
                </a:lnTo>
                <a:lnTo>
                  <a:pt x="13" y="253"/>
                </a:lnTo>
                <a:lnTo>
                  <a:pt x="17" y="259"/>
                </a:lnTo>
                <a:lnTo>
                  <a:pt x="21" y="264"/>
                </a:lnTo>
                <a:lnTo>
                  <a:pt x="27" y="269"/>
                </a:lnTo>
                <a:lnTo>
                  <a:pt x="33" y="274"/>
                </a:lnTo>
                <a:lnTo>
                  <a:pt x="38" y="278"/>
                </a:lnTo>
                <a:lnTo>
                  <a:pt x="46" y="281"/>
                </a:lnTo>
                <a:lnTo>
                  <a:pt x="52" y="283"/>
                </a:lnTo>
                <a:lnTo>
                  <a:pt x="60" y="285"/>
                </a:lnTo>
                <a:lnTo>
                  <a:pt x="67" y="287"/>
                </a:lnTo>
                <a:lnTo>
                  <a:pt x="75" y="287"/>
                </a:lnTo>
                <a:lnTo>
                  <a:pt x="85" y="285"/>
                </a:lnTo>
                <a:lnTo>
                  <a:pt x="93" y="284"/>
                </a:lnTo>
                <a:lnTo>
                  <a:pt x="103" y="281"/>
                </a:lnTo>
                <a:lnTo>
                  <a:pt x="110" y="278"/>
                </a:lnTo>
                <a:lnTo>
                  <a:pt x="118" y="273"/>
                </a:lnTo>
                <a:lnTo>
                  <a:pt x="125" y="267"/>
                </a:lnTo>
                <a:lnTo>
                  <a:pt x="132" y="261"/>
                </a:lnTo>
                <a:lnTo>
                  <a:pt x="137" y="253"/>
                </a:lnTo>
                <a:lnTo>
                  <a:pt x="353" y="342"/>
                </a:lnTo>
                <a:lnTo>
                  <a:pt x="350" y="354"/>
                </a:lnTo>
                <a:lnTo>
                  <a:pt x="347" y="367"/>
                </a:lnTo>
                <a:lnTo>
                  <a:pt x="346" y="379"/>
                </a:lnTo>
                <a:lnTo>
                  <a:pt x="345" y="392"/>
                </a:lnTo>
                <a:lnTo>
                  <a:pt x="346" y="407"/>
                </a:lnTo>
                <a:lnTo>
                  <a:pt x="348" y="422"/>
                </a:lnTo>
                <a:lnTo>
                  <a:pt x="352" y="436"/>
                </a:lnTo>
                <a:lnTo>
                  <a:pt x="356" y="450"/>
                </a:lnTo>
                <a:lnTo>
                  <a:pt x="361" y="462"/>
                </a:lnTo>
                <a:lnTo>
                  <a:pt x="368" y="474"/>
                </a:lnTo>
                <a:lnTo>
                  <a:pt x="375" y="487"/>
                </a:lnTo>
                <a:lnTo>
                  <a:pt x="384" y="498"/>
                </a:lnTo>
                <a:lnTo>
                  <a:pt x="116" y="766"/>
                </a:lnTo>
                <a:lnTo>
                  <a:pt x="107" y="761"/>
                </a:lnTo>
                <a:lnTo>
                  <a:pt x="96" y="756"/>
                </a:lnTo>
                <a:lnTo>
                  <a:pt x="86" y="754"/>
                </a:lnTo>
                <a:lnTo>
                  <a:pt x="75" y="753"/>
                </a:lnTo>
                <a:lnTo>
                  <a:pt x="67" y="753"/>
                </a:lnTo>
                <a:lnTo>
                  <a:pt x="60" y="755"/>
                </a:lnTo>
                <a:lnTo>
                  <a:pt x="52" y="756"/>
                </a:lnTo>
                <a:lnTo>
                  <a:pt x="46" y="759"/>
                </a:lnTo>
                <a:lnTo>
                  <a:pt x="38" y="763"/>
                </a:lnTo>
                <a:lnTo>
                  <a:pt x="33" y="766"/>
                </a:lnTo>
                <a:lnTo>
                  <a:pt x="27" y="770"/>
                </a:lnTo>
                <a:lnTo>
                  <a:pt x="21" y="776"/>
                </a:lnTo>
                <a:lnTo>
                  <a:pt x="17" y="781"/>
                </a:lnTo>
                <a:lnTo>
                  <a:pt x="13" y="786"/>
                </a:lnTo>
                <a:lnTo>
                  <a:pt x="8" y="793"/>
                </a:lnTo>
                <a:lnTo>
                  <a:pt x="5" y="799"/>
                </a:lnTo>
                <a:lnTo>
                  <a:pt x="3" y="806"/>
                </a:lnTo>
                <a:lnTo>
                  <a:pt x="1" y="813"/>
                </a:lnTo>
                <a:lnTo>
                  <a:pt x="0" y="821"/>
                </a:lnTo>
                <a:lnTo>
                  <a:pt x="0" y="828"/>
                </a:lnTo>
                <a:lnTo>
                  <a:pt x="0" y="836"/>
                </a:lnTo>
                <a:lnTo>
                  <a:pt x="1" y="843"/>
                </a:lnTo>
                <a:lnTo>
                  <a:pt x="3" y="851"/>
                </a:lnTo>
                <a:lnTo>
                  <a:pt x="5" y="858"/>
                </a:lnTo>
                <a:lnTo>
                  <a:pt x="8" y="865"/>
                </a:lnTo>
                <a:lnTo>
                  <a:pt x="13" y="870"/>
                </a:lnTo>
                <a:lnTo>
                  <a:pt x="17" y="876"/>
                </a:lnTo>
                <a:lnTo>
                  <a:pt x="21" y="882"/>
                </a:lnTo>
                <a:lnTo>
                  <a:pt x="27" y="886"/>
                </a:lnTo>
                <a:lnTo>
                  <a:pt x="33" y="890"/>
                </a:lnTo>
                <a:lnTo>
                  <a:pt x="38" y="895"/>
                </a:lnTo>
                <a:lnTo>
                  <a:pt x="46" y="898"/>
                </a:lnTo>
                <a:lnTo>
                  <a:pt x="52" y="900"/>
                </a:lnTo>
                <a:lnTo>
                  <a:pt x="60" y="902"/>
                </a:lnTo>
                <a:lnTo>
                  <a:pt x="67" y="903"/>
                </a:lnTo>
                <a:lnTo>
                  <a:pt x="75" y="903"/>
                </a:lnTo>
                <a:lnTo>
                  <a:pt x="82" y="903"/>
                </a:lnTo>
                <a:lnTo>
                  <a:pt x="90" y="902"/>
                </a:lnTo>
                <a:lnTo>
                  <a:pt x="97" y="900"/>
                </a:lnTo>
                <a:lnTo>
                  <a:pt x="104" y="898"/>
                </a:lnTo>
                <a:lnTo>
                  <a:pt x="110" y="895"/>
                </a:lnTo>
                <a:lnTo>
                  <a:pt x="117" y="890"/>
                </a:lnTo>
                <a:lnTo>
                  <a:pt x="122" y="886"/>
                </a:lnTo>
                <a:lnTo>
                  <a:pt x="127" y="882"/>
                </a:lnTo>
                <a:lnTo>
                  <a:pt x="133" y="876"/>
                </a:lnTo>
                <a:lnTo>
                  <a:pt x="137" y="870"/>
                </a:lnTo>
                <a:lnTo>
                  <a:pt x="141" y="865"/>
                </a:lnTo>
                <a:lnTo>
                  <a:pt x="145" y="858"/>
                </a:lnTo>
                <a:lnTo>
                  <a:pt x="147" y="851"/>
                </a:lnTo>
                <a:lnTo>
                  <a:pt x="149" y="843"/>
                </a:lnTo>
                <a:lnTo>
                  <a:pt x="150" y="836"/>
                </a:lnTo>
                <a:lnTo>
                  <a:pt x="150" y="828"/>
                </a:lnTo>
                <a:lnTo>
                  <a:pt x="149" y="817"/>
                </a:lnTo>
                <a:lnTo>
                  <a:pt x="147" y="807"/>
                </a:lnTo>
                <a:lnTo>
                  <a:pt x="143" y="796"/>
                </a:lnTo>
                <a:lnTo>
                  <a:pt x="137" y="787"/>
                </a:lnTo>
                <a:lnTo>
                  <a:pt x="405" y="519"/>
                </a:lnTo>
                <a:lnTo>
                  <a:pt x="417" y="528"/>
                </a:lnTo>
                <a:lnTo>
                  <a:pt x="429" y="535"/>
                </a:lnTo>
                <a:lnTo>
                  <a:pt x="441" y="542"/>
                </a:lnTo>
                <a:lnTo>
                  <a:pt x="454" y="547"/>
                </a:lnTo>
                <a:lnTo>
                  <a:pt x="467" y="551"/>
                </a:lnTo>
                <a:lnTo>
                  <a:pt x="481" y="555"/>
                </a:lnTo>
                <a:lnTo>
                  <a:pt x="496" y="557"/>
                </a:lnTo>
                <a:lnTo>
                  <a:pt x="511" y="558"/>
                </a:lnTo>
                <a:lnTo>
                  <a:pt x="511" y="754"/>
                </a:lnTo>
                <a:lnTo>
                  <a:pt x="505" y="756"/>
                </a:lnTo>
                <a:lnTo>
                  <a:pt x="499" y="758"/>
                </a:lnTo>
                <a:lnTo>
                  <a:pt x="493" y="761"/>
                </a:lnTo>
                <a:lnTo>
                  <a:pt x="488" y="764"/>
                </a:lnTo>
                <a:lnTo>
                  <a:pt x="477" y="771"/>
                </a:lnTo>
                <a:lnTo>
                  <a:pt x="469" y="781"/>
                </a:lnTo>
                <a:lnTo>
                  <a:pt x="464" y="785"/>
                </a:lnTo>
                <a:lnTo>
                  <a:pt x="461" y="791"/>
                </a:lnTo>
                <a:lnTo>
                  <a:pt x="458" y="797"/>
                </a:lnTo>
                <a:lnTo>
                  <a:pt x="456" y="802"/>
                </a:lnTo>
                <a:lnTo>
                  <a:pt x="454" y="809"/>
                </a:lnTo>
                <a:lnTo>
                  <a:pt x="452" y="815"/>
                </a:lnTo>
                <a:lnTo>
                  <a:pt x="451" y="822"/>
                </a:lnTo>
                <a:lnTo>
                  <a:pt x="451" y="828"/>
                </a:lnTo>
                <a:lnTo>
                  <a:pt x="451" y="836"/>
                </a:lnTo>
                <a:lnTo>
                  <a:pt x="452" y="843"/>
                </a:lnTo>
                <a:lnTo>
                  <a:pt x="455" y="851"/>
                </a:lnTo>
                <a:lnTo>
                  <a:pt x="457" y="858"/>
                </a:lnTo>
                <a:lnTo>
                  <a:pt x="460" y="865"/>
                </a:lnTo>
                <a:lnTo>
                  <a:pt x="464" y="870"/>
                </a:lnTo>
                <a:lnTo>
                  <a:pt x="469" y="876"/>
                </a:lnTo>
                <a:lnTo>
                  <a:pt x="473" y="882"/>
                </a:lnTo>
                <a:lnTo>
                  <a:pt x="478" y="886"/>
                </a:lnTo>
                <a:lnTo>
                  <a:pt x="485" y="890"/>
                </a:lnTo>
                <a:lnTo>
                  <a:pt x="490" y="895"/>
                </a:lnTo>
                <a:lnTo>
                  <a:pt x="498" y="898"/>
                </a:lnTo>
                <a:lnTo>
                  <a:pt x="504" y="900"/>
                </a:lnTo>
                <a:lnTo>
                  <a:pt x="511" y="902"/>
                </a:lnTo>
                <a:lnTo>
                  <a:pt x="519" y="903"/>
                </a:lnTo>
                <a:lnTo>
                  <a:pt x="526" y="903"/>
                </a:lnTo>
                <a:lnTo>
                  <a:pt x="534" y="903"/>
                </a:lnTo>
                <a:lnTo>
                  <a:pt x="541" y="902"/>
                </a:lnTo>
                <a:lnTo>
                  <a:pt x="549" y="900"/>
                </a:lnTo>
                <a:lnTo>
                  <a:pt x="555" y="898"/>
                </a:lnTo>
                <a:lnTo>
                  <a:pt x="562" y="895"/>
                </a:lnTo>
                <a:lnTo>
                  <a:pt x="568" y="890"/>
                </a:lnTo>
                <a:lnTo>
                  <a:pt x="575" y="886"/>
                </a:lnTo>
                <a:lnTo>
                  <a:pt x="580" y="882"/>
                </a:lnTo>
                <a:lnTo>
                  <a:pt x="584" y="876"/>
                </a:lnTo>
                <a:lnTo>
                  <a:pt x="589" y="870"/>
                </a:lnTo>
                <a:lnTo>
                  <a:pt x="593" y="865"/>
                </a:lnTo>
                <a:lnTo>
                  <a:pt x="596" y="858"/>
                </a:lnTo>
                <a:lnTo>
                  <a:pt x="598" y="851"/>
                </a:lnTo>
                <a:lnTo>
                  <a:pt x="600" y="843"/>
                </a:lnTo>
                <a:lnTo>
                  <a:pt x="602" y="836"/>
                </a:lnTo>
                <a:lnTo>
                  <a:pt x="602" y="828"/>
                </a:lnTo>
                <a:lnTo>
                  <a:pt x="602" y="822"/>
                </a:lnTo>
                <a:lnTo>
                  <a:pt x="600" y="815"/>
                </a:lnTo>
                <a:lnTo>
                  <a:pt x="599" y="809"/>
                </a:lnTo>
                <a:lnTo>
                  <a:pt x="597" y="802"/>
                </a:lnTo>
                <a:lnTo>
                  <a:pt x="595" y="797"/>
                </a:lnTo>
                <a:lnTo>
                  <a:pt x="592" y="791"/>
                </a:lnTo>
                <a:lnTo>
                  <a:pt x="589" y="785"/>
                </a:lnTo>
                <a:lnTo>
                  <a:pt x="584" y="781"/>
                </a:lnTo>
                <a:lnTo>
                  <a:pt x="576" y="771"/>
                </a:lnTo>
                <a:lnTo>
                  <a:pt x="565" y="764"/>
                </a:lnTo>
                <a:lnTo>
                  <a:pt x="560" y="761"/>
                </a:lnTo>
                <a:lnTo>
                  <a:pt x="554" y="758"/>
                </a:lnTo>
                <a:lnTo>
                  <a:pt x="548" y="756"/>
                </a:lnTo>
                <a:lnTo>
                  <a:pt x="541" y="755"/>
                </a:lnTo>
                <a:lnTo>
                  <a:pt x="541" y="555"/>
                </a:lnTo>
                <a:lnTo>
                  <a:pt x="559" y="550"/>
                </a:lnTo>
                <a:lnTo>
                  <a:pt x="576" y="544"/>
                </a:lnTo>
                <a:lnTo>
                  <a:pt x="592" y="536"/>
                </a:lnTo>
                <a:lnTo>
                  <a:pt x="606" y="527"/>
                </a:lnTo>
                <a:lnTo>
                  <a:pt x="620" y="516"/>
                </a:lnTo>
                <a:lnTo>
                  <a:pt x="633" y="504"/>
                </a:lnTo>
                <a:lnTo>
                  <a:pt x="643" y="490"/>
                </a:lnTo>
                <a:lnTo>
                  <a:pt x="653" y="476"/>
                </a:lnTo>
                <a:lnTo>
                  <a:pt x="755" y="525"/>
                </a:lnTo>
                <a:lnTo>
                  <a:pt x="753" y="533"/>
                </a:lnTo>
                <a:lnTo>
                  <a:pt x="752" y="543"/>
                </a:lnTo>
                <a:lnTo>
                  <a:pt x="753" y="550"/>
                </a:lnTo>
                <a:lnTo>
                  <a:pt x="754" y="558"/>
                </a:lnTo>
                <a:lnTo>
                  <a:pt x="756" y="564"/>
                </a:lnTo>
                <a:lnTo>
                  <a:pt x="758" y="572"/>
                </a:lnTo>
                <a:lnTo>
                  <a:pt x="761" y="578"/>
                </a:lnTo>
                <a:lnTo>
                  <a:pt x="765" y="585"/>
                </a:lnTo>
                <a:lnTo>
                  <a:pt x="769" y="590"/>
                </a:lnTo>
                <a:lnTo>
                  <a:pt x="774" y="595"/>
                </a:lnTo>
                <a:lnTo>
                  <a:pt x="780" y="601"/>
                </a:lnTo>
                <a:lnTo>
                  <a:pt x="785" y="605"/>
                </a:lnTo>
                <a:lnTo>
                  <a:pt x="791" y="608"/>
                </a:lnTo>
                <a:lnTo>
                  <a:pt x="798" y="611"/>
                </a:lnTo>
                <a:lnTo>
                  <a:pt x="805" y="615"/>
                </a:lnTo>
                <a:lnTo>
                  <a:pt x="812" y="616"/>
                </a:lnTo>
                <a:lnTo>
                  <a:pt x="819" y="617"/>
                </a:lnTo>
                <a:lnTo>
                  <a:pt x="828" y="618"/>
                </a:lnTo>
                <a:lnTo>
                  <a:pt x="835" y="617"/>
                </a:lnTo>
                <a:lnTo>
                  <a:pt x="843" y="616"/>
                </a:lnTo>
                <a:lnTo>
                  <a:pt x="849" y="615"/>
                </a:lnTo>
                <a:lnTo>
                  <a:pt x="857" y="611"/>
                </a:lnTo>
                <a:lnTo>
                  <a:pt x="863" y="608"/>
                </a:lnTo>
                <a:lnTo>
                  <a:pt x="870" y="605"/>
                </a:lnTo>
                <a:lnTo>
                  <a:pt x="875" y="601"/>
                </a:lnTo>
                <a:lnTo>
                  <a:pt x="880" y="595"/>
                </a:lnTo>
                <a:lnTo>
                  <a:pt x="886" y="590"/>
                </a:lnTo>
                <a:lnTo>
                  <a:pt x="890" y="585"/>
                </a:lnTo>
                <a:lnTo>
                  <a:pt x="893" y="578"/>
                </a:lnTo>
                <a:lnTo>
                  <a:pt x="896" y="572"/>
                </a:lnTo>
                <a:lnTo>
                  <a:pt x="900" y="564"/>
                </a:lnTo>
                <a:lnTo>
                  <a:pt x="901" y="558"/>
                </a:lnTo>
                <a:lnTo>
                  <a:pt x="902" y="550"/>
                </a:lnTo>
                <a:lnTo>
                  <a:pt x="903" y="543"/>
                </a:lnTo>
                <a:lnTo>
                  <a:pt x="902" y="534"/>
                </a:lnTo>
                <a:lnTo>
                  <a:pt x="901" y="528"/>
                </a:lnTo>
                <a:lnTo>
                  <a:pt x="900" y="520"/>
                </a:lnTo>
                <a:lnTo>
                  <a:pt x="896" y="513"/>
                </a:lnTo>
                <a:lnTo>
                  <a:pt x="893" y="506"/>
                </a:lnTo>
                <a:lnTo>
                  <a:pt x="890" y="500"/>
                </a:lnTo>
                <a:lnTo>
                  <a:pt x="886" y="495"/>
                </a:lnTo>
                <a:lnTo>
                  <a:pt x="880" y="489"/>
                </a:lnTo>
                <a:lnTo>
                  <a:pt x="875" y="484"/>
                </a:lnTo>
                <a:lnTo>
                  <a:pt x="870" y="480"/>
                </a:lnTo>
                <a:lnTo>
                  <a:pt x="863" y="476"/>
                </a:lnTo>
                <a:lnTo>
                  <a:pt x="857" y="473"/>
                </a:lnTo>
                <a:lnTo>
                  <a:pt x="849" y="471"/>
                </a:lnTo>
                <a:lnTo>
                  <a:pt x="843" y="469"/>
                </a:lnTo>
                <a:lnTo>
                  <a:pt x="835" y="468"/>
                </a:lnTo>
                <a:lnTo>
                  <a:pt x="828" y="4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7" name="Group 16">
            <a:extLst>
              <a:ext uri="{FF2B5EF4-FFF2-40B4-BE49-F238E27FC236}">
                <a16:creationId xmlns:a16="http://schemas.microsoft.com/office/drawing/2014/main" id="{CC7D6D92-62FF-1530-9729-62785C8AA05B}"/>
              </a:ext>
            </a:extLst>
          </p:cNvPr>
          <p:cNvGrpSpPr/>
          <p:nvPr/>
        </p:nvGrpSpPr>
        <p:grpSpPr>
          <a:xfrm>
            <a:off x="4134709" y="4266705"/>
            <a:ext cx="316160" cy="318324"/>
            <a:chOff x="3797977" y="6543025"/>
            <a:chExt cx="218230" cy="219725"/>
          </a:xfrm>
          <a:solidFill>
            <a:schemeClr val="bg1"/>
          </a:solidFill>
        </p:grpSpPr>
        <p:sp>
          <p:nvSpPr>
            <p:cNvPr id="18" name="Freeform 93">
              <a:extLst>
                <a:ext uri="{FF2B5EF4-FFF2-40B4-BE49-F238E27FC236}">
                  <a16:creationId xmlns:a16="http://schemas.microsoft.com/office/drawing/2014/main" id="{3750B864-1831-C0CF-066F-F7384D4484E4}"/>
                </a:ext>
              </a:extLst>
            </p:cNvPr>
            <p:cNvSpPr>
              <a:spLocks noEditPoints="1"/>
            </p:cNvSpPr>
            <p:nvPr/>
          </p:nvSpPr>
          <p:spPr bwMode="auto">
            <a:xfrm>
              <a:off x="3797977" y="6543025"/>
              <a:ext cx="218230" cy="219725"/>
            </a:xfrm>
            <a:custGeom>
              <a:avLst/>
              <a:gdLst>
                <a:gd name="T0" fmla="*/ 240 w 586"/>
                <a:gd name="T1" fmla="*/ 555 h 586"/>
                <a:gd name="T2" fmla="*/ 177 w 586"/>
                <a:gd name="T3" fmla="*/ 534 h 586"/>
                <a:gd name="T4" fmla="*/ 123 w 586"/>
                <a:gd name="T5" fmla="*/ 499 h 586"/>
                <a:gd name="T6" fmla="*/ 79 w 586"/>
                <a:gd name="T7" fmla="*/ 453 h 586"/>
                <a:gd name="T8" fmla="*/ 46 w 586"/>
                <a:gd name="T9" fmla="*/ 397 h 586"/>
                <a:gd name="T10" fmla="*/ 29 w 586"/>
                <a:gd name="T11" fmla="*/ 334 h 586"/>
                <a:gd name="T12" fmla="*/ 27 w 586"/>
                <a:gd name="T13" fmla="*/ 266 h 586"/>
                <a:gd name="T14" fmla="*/ 42 w 586"/>
                <a:gd name="T15" fmla="*/ 202 h 586"/>
                <a:gd name="T16" fmla="*/ 71 w 586"/>
                <a:gd name="T17" fmla="*/ 145 h 586"/>
                <a:gd name="T18" fmla="*/ 113 w 586"/>
                <a:gd name="T19" fmla="*/ 95 h 586"/>
                <a:gd name="T20" fmla="*/ 165 w 586"/>
                <a:gd name="T21" fmla="*/ 59 h 586"/>
                <a:gd name="T22" fmla="*/ 227 w 586"/>
                <a:gd name="T23" fmla="*/ 34 h 586"/>
                <a:gd name="T24" fmla="*/ 293 w 586"/>
                <a:gd name="T25" fmla="*/ 26 h 586"/>
                <a:gd name="T26" fmla="*/ 360 w 586"/>
                <a:gd name="T27" fmla="*/ 34 h 586"/>
                <a:gd name="T28" fmla="*/ 420 w 586"/>
                <a:gd name="T29" fmla="*/ 59 h 586"/>
                <a:gd name="T30" fmla="*/ 473 w 586"/>
                <a:gd name="T31" fmla="*/ 95 h 586"/>
                <a:gd name="T32" fmla="*/ 514 w 586"/>
                <a:gd name="T33" fmla="*/ 145 h 586"/>
                <a:gd name="T34" fmla="*/ 544 w 586"/>
                <a:gd name="T35" fmla="*/ 202 h 586"/>
                <a:gd name="T36" fmla="*/ 560 w 586"/>
                <a:gd name="T37" fmla="*/ 266 h 586"/>
                <a:gd name="T38" fmla="*/ 557 w 586"/>
                <a:gd name="T39" fmla="*/ 334 h 586"/>
                <a:gd name="T40" fmla="*/ 539 w 586"/>
                <a:gd name="T41" fmla="*/ 397 h 586"/>
                <a:gd name="T42" fmla="*/ 507 w 586"/>
                <a:gd name="T43" fmla="*/ 453 h 586"/>
                <a:gd name="T44" fmla="*/ 463 w 586"/>
                <a:gd name="T45" fmla="*/ 499 h 586"/>
                <a:gd name="T46" fmla="*/ 409 w 586"/>
                <a:gd name="T47" fmla="*/ 534 h 586"/>
                <a:gd name="T48" fmla="*/ 347 w 586"/>
                <a:gd name="T49" fmla="*/ 555 h 586"/>
                <a:gd name="T50" fmla="*/ 293 w 586"/>
                <a:gd name="T51" fmla="*/ 0 h 586"/>
                <a:gd name="T52" fmla="*/ 220 w 586"/>
                <a:gd name="T53" fmla="*/ 9 h 586"/>
                <a:gd name="T54" fmla="*/ 154 w 586"/>
                <a:gd name="T55" fmla="*/ 36 h 586"/>
                <a:gd name="T56" fmla="*/ 96 w 586"/>
                <a:gd name="T57" fmla="*/ 77 h 586"/>
                <a:gd name="T58" fmla="*/ 51 w 586"/>
                <a:gd name="T59" fmla="*/ 130 h 586"/>
                <a:gd name="T60" fmla="*/ 18 w 586"/>
                <a:gd name="T61" fmla="*/ 193 h 586"/>
                <a:gd name="T62" fmla="*/ 1 w 586"/>
                <a:gd name="T63" fmla="*/ 264 h 586"/>
                <a:gd name="T64" fmla="*/ 3 w 586"/>
                <a:gd name="T65" fmla="*/ 338 h 586"/>
                <a:gd name="T66" fmla="*/ 23 w 586"/>
                <a:gd name="T67" fmla="*/ 407 h 586"/>
                <a:gd name="T68" fmla="*/ 58 w 586"/>
                <a:gd name="T69" fmla="*/ 468 h 586"/>
                <a:gd name="T70" fmla="*/ 106 w 586"/>
                <a:gd name="T71" fmla="*/ 519 h 586"/>
                <a:gd name="T72" fmla="*/ 167 w 586"/>
                <a:gd name="T73" fmla="*/ 557 h 586"/>
                <a:gd name="T74" fmla="*/ 234 w 586"/>
                <a:gd name="T75" fmla="*/ 580 h 586"/>
                <a:gd name="T76" fmla="*/ 308 w 586"/>
                <a:gd name="T77" fmla="*/ 586 h 586"/>
                <a:gd name="T78" fmla="*/ 380 w 586"/>
                <a:gd name="T79" fmla="*/ 573 h 586"/>
                <a:gd name="T80" fmla="*/ 445 w 586"/>
                <a:gd name="T81" fmla="*/ 544 h 586"/>
                <a:gd name="T82" fmla="*/ 500 w 586"/>
                <a:gd name="T83" fmla="*/ 500 h 586"/>
                <a:gd name="T84" fmla="*/ 543 w 586"/>
                <a:gd name="T85" fmla="*/ 445 h 586"/>
                <a:gd name="T86" fmla="*/ 572 w 586"/>
                <a:gd name="T87" fmla="*/ 380 h 586"/>
                <a:gd name="T88" fmla="*/ 585 w 586"/>
                <a:gd name="T89" fmla="*/ 308 h 586"/>
                <a:gd name="T90" fmla="*/ 580 w 586"/>
                <a:gd name="T91" fmla="*/ 235 h 586"/>
                <a:gd name="T92" fmla="*/ 557 w 586"/>
                <a:gd name="T93" fmla="*/ 167 h 586"/>
                <a:gd name="T94" fmla="*/ 519 w 586"/>
                <a:gd name="T95" fmla="*/ 107 h 586"/>
                <a:gd name="T96" fmla="*/ 468 w 586"/>
                <a:gd name="T97" fmla="*/ 59 h 586"/>
                <a:gd name="T98" fmla="*/ 407 w 586"/>
                <a:gd name="T99" fmla="*/ 23 h 586"/>
                <a:gd name="T100" fmla="*/ 337 w 586"/>
                <a:gd name="T101" fmla="*/ 4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6" h="586">
                  <a:moveTo>
                    <a:pt x="293" y="560"/>
                  </a:moveTo>
                  <a:lnTo>
                    <a:pt x="279" y="560"/>
                  </a:lnTo>
                  <a:lnTo>
                    <a:pt x="265" y="559"/>
                  </a:lnTo>
                  <a:lnTo>
                    <a:pt x="252" y="557"/>
                  </a:lnTo>
                  <a:lnTo>
                    <a:pt x="240" y="555"/>
                  </a:lnTo>
                  <a:lnTo>
                    <a:pt x="227" y="552"/>
                  </a:lnTo>
                  <a:lnTo>
                    <a:pt x="214" y="548"/>
                  </a:lnTo>
                  <a:lnTo>
                    <a:pt x="201" y="544"/>
                  </a:lnTo>
                  <a:lnTo>
                    <a:pt x="189" y="540"/>
                  </a:lnTo>
                  <a:lnTo>
                    <a:pt x="177" y="534"/>
                  </a:lnTo>
                  <a:lnTo>
                    <a:pt x="165" y="528"/>
                  </a:lnTo>
                  <a:lnTo>
                    <a:pt x="155" y="522"/>
                  </a:lnTo>
                  <a:lnTo>
                    <a:pt x="144" y="515"/>
                  </a:lnTo>
                  <a:lnTo>
                    <a:pt x="133" y="508"/>
                  </a:lnTo>
                  <a:lnTo>
                    <a:pt x="123" y="499"/>
                  </a:lnTo>
                  <a:lnTo>
                    <a:pt x="113" y="492"/>
                  </a:lnTo>
                  <a:lnTo>
                    <a:pt x="104" y="482"/>
                  </a:lnTo>
                  <a:lnTo>
                    <a:pt x="95" y="473"/>
                  </a:lnTo>
                  <a:lnTo>
                    <a:pt x="87" y="464"/>
                  </a:lnTo>
                  <a:lnTo>
                    <a:pt x="79" y="453"/>
                  </a:lnTo>
                  <a:lnTo>
                    <a:pt x="71" y="442"/>
                  </a:lnTo>
                  <a:lnTo>
                    <a:pt x="65" y="431"/>
                  </a:lnTo>
                  <a:lnTo>
                    <a:pt x="58" y="421"/>
                  </a:lnTo>
                  <a:lnTo>
                    <a:pt x="52" y="409"/>
                  </a:lnTo>
                  <a:lnTo>
                    <a:pt x="46" y="397"/>
                  </a:lnTo>
                  <a:lnTo>
                    <a:pt x="42" y="385"/>
                  </a:lnTo>
                  <a:lnTo>
                    <a:pt x="38" y="372"/>
                  </a:lnTo>
                  <a:lnTo>
                    <a:pt x="34" y="359"/>
                  </a:lnTo>
                  <a:lnTo>
                    <a:pt x="31" y="347"/>
                  </a:lnTo>
                  <a:lnTo>
                    <a:pt x="29" y="334"/>
                  </a:lnTo>
                  <a:lnTo>
                    <a:pt x="27" y="321"/>
                  </a:lnTo>
                  <a:lnTo>
                    <a:pt x="26" y="307"/>
                  </a:lnTo>
                  <a:lnTo>
                    <a:pt x="26" y="293"/>
                  </a:lnTo>
                  <a:lnTo>
                    <a:pt x="26" y="280"/>
                  </a:lnTo>
                  <a:lnTo>
                    <a:pt x="27" y="266"/>
                  </a:lnTo>
                  <a:lnTo>
                    <a:pt x="29" y="253"/>
                  </a:lnTo>
                  <a:lnTo>
                    <a:pt x="31" y="239"/>
                  </a:lnTo>
                  <a:lnTo>
                    <a:pt x="34" y="226"/>
                  </a:lnTo>
                  <a:lnTo>
                    <a:pt x="38" y="214"/>
                  </a:lnTo>
                  <a:lnTo>
                    <a:pt x="42" y="202"/>
                  </a:lnTo>
                  <a:lnTo>
                    <a:pt x="46" y="190"/>
                  </a:lnTo>
                  <a:lnTo>
                    <a:pt x="52" y="178"/>
                  </a:lnTo>
                  <a:lnTo>
                    <a:pt x="58" y="166"/>
                  </a:lnTo>
                  <a:lnTo>
                    <a:pt x="65" y="155"/>
                  </a:lnTo>
                  <a:lnTo>
                    <a:pt x="71" y="145"/>
                  </a:lnTo>
                  <a:lnTo>
                    <a:pt x="79" y="134"/>
                  </a:lnTo>
                  <a:lnTo>
                    <a:pt x="87" y="123"/>
                  </a:lnTo>
                  <a:lnTo>
                    <a:pt x="95" y="114"/>
                  </a:lnTo>
                  <a:lnTo>
                    <a:pt x="104" y="105"/>
                  </a:lnTo>
                  <a:lnTo>
                    <a:pt x="113" y="95"/>
                  </a:lnTo>
                  <a:lnTo>
                    <a:pt x="123" y="87"/>
                  </a:lnTo>
                  <a:lnTo>
                    <a:pt x="133" y="79"/>
                  </a:lnTo>
                  <a:lnTo>
                    <a:pt x="144" y="72"/>
                  </a:lnTo>
                  <a:lnTo>
                    <a:pt x="155" y="65"/>
                  </a:lnTo>
                  <a:lnTo>
                    <a:pt x="165" y="59"/>
                  </a:lnTo>
                  <a:lnTo>
                    <a:pt x="177" y="52"/>
                  </a:lnTo>
                  <a:lnTo>
                    <a:pt x="189" y="47"/>
                  </a:lnTo>
                  <a:lnTo>
                    <a:pt x="201" y="42"/>
                  </a:lnTo>
                  <a:lnTo>
                    <a:pt x="214" y="38"/>
                  </a:lnTo>
                  <a:lnTo>
                    <a:pt x="227" y="34"/>
                  </a:lnTo>
                  <a:lnTo>
                    <a:pt x="240" y="31"/>
                  </a:lnTo>
                  <a:lnTo>
                    <a:pt x="252" y="29"/>
                  </a:lnTo>
                  <a:lnTo>
                    <a:pt x="265" y="28"/>
                  </a:lnTo>
                  <a:lnTo>
                    <a:pt x="279" y="27"/>
                  </a:lnTo>
                  <a:lnTo>
                    <a:pt x="293" y="26"/>
                  </a:lnTo>
                  <a:lnTo>
                    <a:pt x="307" y="27"/>
                  </a:lnTo>
                  <a:lnTo>
                    <a:pt x="320" y="28"/>
                  </a:lnTo>
                  <a:lnTo>
                    <a:pt x="334" y="29"/>
                  </a:lnTo>
                  <a:lnTo>
                    <a:pt x="347" y="31"/>
                  </a:lnTo>
                  <a:lnTo>
                    <a:pt x="360" y="34"/>
                  </a:lnTo>
                  <a:lnTo>
                    <a:pt x="373" y="38"/>
                  </a:lnTo>
                  <a:lnTo>
                    <a:pt x="385" y="42"/>
                  </a:lnTo>
                  <a:lnTo>
                    <a:pt x="397" y="47"/>
                  </a:lnTo>
                  <a:lnTo>
                    <a:pt x="409" y="52"/>
                  </a:lnTo>
                  <a:lnTo>
                    <a:pt x="420" y="59"/>
                  </a:lnTo>
                  <a:lnTo>
                    <a:pt x="432" y="65"/>
                  </a:lnTo>
                  <a:lnTo>
                    <a:pt x="442" y="72"/>
                  </a:lnTo>
                  <a:lnTo>
                    <a:pt x="453" y="79"/>
                  </a:lnTo>
                  <a:lnTo>
                    <a:pt x="463" y="87"/>
                  </a:lnTo>
                  <a:lnTo>
                    <a:pt x="473" y="95"/>
                  </a:lnTo>
                  <a:lnTo>
                    <a:pt x="482" y="105"/>
                  </a:lnTo>
                  <a:lnTo>
                    <a:pt x="491" y="114"/>
                  </a:lnTo>
                  <a:lnTo>
                    <a:pt x="499" y="123"/>
                  </a:lnTo>
                  <a:lnTo>
                    <a:pt x="507" y="134"/>
                  </a:lnTo>
                  <a:lnTo>
                    <a:pt x="514" y="145"/>
                  </a:lnTo>
                  <a:lnTo>
                    <a:pt x="522" y="155"/>
                  </a:lnTo>
                  <a:lnTo>
                    <a:pt x="528" y="166"/>
                  </a:lnTo>
                  <a:lnTo>
                    <a:pt x="534" y="178"/>
                  </a:lnTo>
                  <a:lnTo>
                    <a:pt x="539" y="190"/>
                  </a:lnTo>
                  <a:lnTo>
                    <a:pt x="544" y="202"/>
                  </a:lnTo>
                  <a:lnTo>
                    <a:pt x="549" y="214"/>
                  </a:lnTo>
                  <a:lnTo>
                    <a:pt x="552" y="226"/>
                  </a:lnTo>
                  <a:lnTo>
                    <a:pt x="555" y="239"/>
                  </a:lnTo>
                  <a:lnTo>
                    <a:pt x="557" y="253"/>
                  </a:lnTo>
                  <a:lnTo>
                    <a:pt x="560" y="266"/>
                  </a:lnTo>
                  <a:lnTo>
                    <a:pt x="560" y="280"/>
                  </a:lnTo>
                  <a:lnTo>
                    <a:pt x="561" y="293"/>
                  </a:lnTo>
                  <a:lnTo>
                    <a:pt x="560" y="307"/>
                  </a:lnTo>
                  <a:lnTo>
                    <a:pt x="560" y="321"/>
                  </a:lnTo>
                  <a:lnTo>
                    <a:pt x="557" y="334"/>
                  </a:lnTo>
                  <a:lnTo>
                    <a:pt x="555" y="347"/>
                  </a:lnTo>
                  <a:lnTo>
                    <a:pt x="552" y="359"/>
                  </a:lnTo>
                  <a:lnTo>
                    <a:pt x="549" y="372"/>
                  </a:lnTo>
                  <a:lnTo>
                    <a:pt x="544" y="385"/>
                  </a:lnTo>
                  <a:lnTo>
                    <a:pt x="539" y="397"/>
                  </a:lnTo>
                  <a:lnTo>
                    <a:pt x="534" y="409"/>
                  </a:lnTo>
                  <a:lnTo>
                    <a:pt x="528" y="421"/>
                  </a:lnTo>
                  <a:lnTo>
                    <a:pt x="522" y="431"/>
                  </a:lnTo>
                  <a:lnTo>
                    <a:pt x="514" y="442"/>
                  </a:lnTo>
                  <a:lnTo>
                    <a:pt x="507" y="453"/>
                  </a:lnTo>
                  <a:lnTo>
                    <a:pt x="499" y="464"/>
                  </a:lnTo>
                  <a:lnTo>
                    <a:pt x="491" y="473"/>
                  </a:lnTo>
                  <a:lnTo>
                    <a:pt x="482" y="482"/>
                  </a:lnTo>
                  <a:lnTo>
                    <a:pt x="473" y="492"/>
                  </a:lnTo>
                  <a:lnTo>
                    <a:pt x="463" y="499"/>
                  </a:lnTo>
                  <a:lnTo>
                    <a:pt x="453" y="508"/>
                  </a:lnTo>
                  <a:lnTo>
                    <a:pt x="442" y="515"/>
                  </a:lnTo>
                  <a:lnTo>
                    <a:pt x="432" y="522"/>
                  </a:lnTo>
                  <a:lnTo>
                    <a:pt x="420" y="528"/>
                  </a:lnTo>
                  <a:lnTo>
                    <a:pt x="409" y="534"/>
                  </a:lnTo>
                  <a:lnTo>
                    <a:pt x="397" y="540"/>
                  </a:lnTo>
                  <a:lnTo>
                    <a:pt x="385" y="544"/>
                  </a:lnTo>
                  <a:lnTo>
                    <a:pt x="373" y="548"/>
                  </a:lnTo>
                  <a:lnTo>
                    <a:pt x="360" y="552"/>
                  </a:lnTo>
                  <a:lnTo>
                    <a:pt x="347" y="555"/>
                  </a:lnTo>
                  <a:lnTo>
                    <a:pt x="334" y="557"/>
                  </a:lnTo>
                  <a:lnTo>
                    <a:pt x="320" y="559"/>
                  </a:lnTo>
                  <a:lnTo>
                    <a:pt x="307" y="560"/>
                  </a:lnTo>
                  <a:lnTo>
                    <a:pt x="293" y="560"/>
                  </a:lnTo>
                  <a:close/>
                  <a:moveTo>
                    <a:pt x="293" y="0"/>
                  </a:moveTo>
                  <a:lnTo>
                    <a:pt x="278" y="1"/>
                  </a:lnTo>
                  <a:lnTo>
                    <a:pt x="263" y="2"/>
                  </a:lnTo>
                  <a:lnTo>
                    <a:pt x="248" y="4"/>
                  </a:lnTo>
                  <a:lnTo>
                    <a:pt x="234" y="6"/>
                  </a:lnTo>
                  <a:lnTo>
                    <a:pt x="220" y="9"/>
                  </a:lnTo>
                  <a:lnTo>
                    <a:pt x="206" y="14"/>
                  </a:lnTo>
                  <a:lnTo>
                    <a:pt x="192" y="18"/>
                  </a:lnTo>
                  <a:lnTo>
                    <a:pt x="179" y="23"/>
                  </a:lnTo>
                  <a:lnTo>
                    <a:pt x="167" y="30"/>
                  </a:lnTo>
                  <a:lnTo>
                    <a:pt x="154" y="36"/>
                  </a:lnTo>
                  <a:lnTo>
                    <a:pt x="141" y="43"/>
                  </a:lnTo>
                  <a:lnTo>
                    <a:pt x="129" y="50"/>
                  </a:lnTo>
                  <a:lnTo>
                    <a:pt x="118" y="59"/>
                  </a:lnTo>
                  <a:lnTo>
                    <a:pt x="106" y="67"/>
                  </a:lnTo>
                  <a:lnTo>
                    <a:pt x="96" y="77"/>
                  </a:lnTo>
                  <a:lnTo>
                    <a:pt x="86" y="87"/>
                  </a:lnTo>
                  <a:lnTo>
                    <a:pt x="76" y="96"/>
                  </a:lnTo>
                  <a:lnTo>
                    <a:pt x="67" y="107"/>
                  </a:lnTo>
                  <a:lnTo>
                    <a:pt x="58" y="119"/>
                  </a:lnTo>
                  <a:lnTo>
                    <a:pt x="51" y="130"/>
                  </a:lnTo>
                  <a:lnTo>
                    <a:pt x="43" y="141"/>
                  </a:lnTo>
                  <a:lnTo>
                    <a:pt x="36" y="154"/>
                  </a:lnTo>
                  <a:lnTo>
                    <a:pt x="29" y="167"/>
                  </a:lnTo>
                  <a:lnTo>
                    <a:pt x="23" y="180"/>
                  </a:lnTo>
                  <a:lnTo>
                    <a:pt x="18" y="193"/>
                  </a:lnTo>
                  <a:lnTo>
                    <a:pt x="13" y="207"/>
                  </a:lnTo>
                  <a:lnTo>
                    <a:pt x="10" y="220"/>
                  </a:lnTo>
                  <a:lnTo>
                    <a:pt x="7" y="235"/>
                  </a:lnTo>
                  <a:lnTo>
                    <a:pt x="3" y="249"/>
                  </a:lnTo>
                  <a:lnTo>
                    <a:pt x="1" y="264"/>
                  </a:lnTo>
                  <a:lnTo>
                    <a:pt x="0" y="278"/>
                  </a:lnTo>
                  <a:lnTo>
                    <a:pt x="0" y="293"/>
                  </a:lnTo>
                  <a:lnTo>
                    <a:pt x="0" y="308"/>
                  </a:lnTo>
                  <a:lnTo>
                    <a:pt x="1" y="323"/>
                  </a:lnTo>
                  <a:lnTo>
                    <a:pt x="3" y="338"/>
                  </a:lnTo>
                  <a:lnTo>
                    <a:pt x="7" y="352"/>
                  </a:lnTo>
                  <a:lnTo>
                    <a:pt x="10" y="366"/>
                  </a:lnTo>
                  <a:lnTo>
                    <a:pt x="13" y="380"/>
                  </a:lnTo>
                  <a:lnTo>
                    <a:pt x="18" y="394"/>
                  </a:lnTo>
                  <a:lnTo>
                    <a:pt x="23" y="407"/>
                  </a:lnTo>
                  <a:lnTo>
                    <a:pt x="29" y="420"/>
                  </a:lnTo>
                  <a:lnTo>
                    <a:pt x="36" y="432"/>
                  </a:lnTo>
                  <a:lnTo>
                    <a:pt x="43" y="445"/>
                  </a:lnTo>
                  <a:lnTo>
                    <a:pt x="51" y="457"/>
                  </a:lnTo>
                  <a:lnTo>
                    <a:pt x="58" y="468"/>
                  </a:lnTo>
                  <a:lnTo>
                    <a:pt x="67" y="480"/>
                  </a:lnTo>
                  <a:lnTo>
                    <a:pt x="76" y="490"/>
                  </a:lnTo>
                  <a:lnTo>
                    <a:pt x="86" y="500"/>
                  </a:lnTo>
                  <a:lnTo>
                    <a:pt x="96" y="510"/>
                  </a:lnTo>
                  <a:lnTo>
                    <a:pt x="106" y="519"/>
                  </a:lnTo>
                  <a:lnTo>
                    <a:pt x="118" y="528"/>
                  </a:lnTo>
                  <a:lnTo>
                    <a:pt x="129" y="536"/>
                  </a:lnTo>
                  <a:lnTo>
                    <a:pt x="141" y="544"/>
                  </a:lnTo>
                  <a:lnTo>
                    <a:pt x="154" y="551"/>
                  </a:lnTo>
                  <a:lnTo>
                    <a:pt x="167" y="557"/>
                  </a:lnTo>
                  <a:lnTo>
                    <a:pt x="179" y="563"/>
                  </a:lnTo>
                  <a:lnTo>
                    <a:pt x="192" y="568"/>
                  </a:lnTo>
                  <a:lnTo>
                    <a:pt x="206" y="573"/>
                  </a:lnTo>
                  <a:lnTo>
                    <a:pt x="220" y="576"/>
                  </a:lnTo>
                  <a:lnTo>
                    <a:pt x="234" y="580"/>
                  </a:lnTo>
                  <a:lnTo>
                    <a:pt x="248" y="583"/>
                  </a:lnTo>
                  <a:lnTo>
                    <a:pt x="263" y="585"/>
                  </a:lnTo>
                  <a:lnTo>
                    <a:pt x="278" y="586"/>
                  </a:lnTo>
                  <a:lnTo>
                    <a:pt x="293" y="586"/>
                  </a:lnTo>
                  <a:lnTo>
                    <a:pt x="308" y="586"/>
                  </a:lnTo>
                  <a:lnTo>
                    <a:pt x="323" y="585"/>
                  </a:lnTo>
                  <a:lnTo>
                    <a:pt x="337" y="583"/>
                  </a:lnTo>
                  <a:lnTo>
                    <a:pt x="352" y="580"/>
                  </a:lnTo>
                  <a:lnTo>
                    <a:pt x="366" y="576"/>
                  </a:lnTo>
                  <a:lnTo>
                    <a:pt x="380" y="573"/>
                  </a:lnTo>
                  <a:lnTo>
                    <a:pt x="393" y="568"/>
                  </a:lnTo>
                  <a:lnTo>
                    <a:pt x="407" y="563"/>
                  </a:lnTo>
                  <a:lnTo>
                    <a:pt x="420" y="557"/>
                  </a:lnTo>
                  <a:lnTo>
                    <a:pt x="433" y="551"/>
                  </a:lnTo>
                  <a:lnTo>
                    <a:pt x="445" y="544"/>
                  </a:lnTo>
                  <a:lnTo>
                    <a:pt x="456" y="536"/>
                  </a:lnTo>
                  <a:lnTo>
                    <a:pt x="468" y="528"/>
                  </a:lnTo>
                  <a:lnTo>
                    <a:pt x="479" y="519"/>
                  </a:lnTo>
                  <a:lnTo>
                    <a:pt x="490" y="510"/>
                  </a:lnTo>
                  <a:lnTo>
                    <a:pt x="500" y="500"/>
                  </a:lnTo>
                  <a:lnTo>
                    <a:pt x="510" y="490"/>
                  </a:lnTo>
                  <a:lnTo>
                    <a:pt x="519" y="480"/>
                  </a:lnTo>
                  <a:lnTo>
                    <a:pt x="527" y="468"/>
                  </a:lnTo>
                  <a:lnTo>
                    <a:pt x="536" y="457"/>
                  </a:lnTo>
                  <a:lnTo>
                    <a:pt x="543" y="445"/>
                  </a:lnTo>
                  <a:lnTo>
                    <a:pt x="551" y="432"/>
                  </a:lnTo>
                  <a:lnTo>
                    <a:pt x="557" y="420"/>
                  </a:lnTo>
                  <a:lnTo>
                    <a:pt x="563" y="407"/>
                  </a:lnTo>
                  <a:lnTo>
                    <a:pt x="568" y="394"/>
                  </a:lnTo>
                  <a:lnTo>
                    <a:pt x="572" y="380"/>
                  </a:lnTo>
                  <a:lnTo>
                    <a:pt x="577" y="366"/>
                  </a:lnTo>
                  <a:lnTo>
                    <a:pt x="580" y="352"/>
                  </a:lnTo>
                  <a:lnTo>
                    <a:pt x="582" y="338"/>
                  </a:lnTo>
                  <a:lnTo>
                    <a:pt x="584" y="323"/>
                  </a:lnTo>
                  <a:lnTo>
                    <a:pt x="585" y="308"/>
                  </a:lnTo>
                  <a:lnTo>
                    <a:pt x="586" y="293"/>
                  </a:lnTo>
                  <a:lnTo>
                    <a:pt x="585" y="278"/>
                  </a:lnTo>
                  <a:lnTo>
                    <a:pt x="584" y="264"/>
                  </a:lnTo>
                  <a:lnTo>
                    <a:pt x="582" y="249"/>
                  </a:lnTo>
                  <a:lnTo>
                    <a:pt x="580" y="235"/>
                  </a:lnTo>
                  <a:lnTo>
                    <a:pt x="577" y="220"/>
                  </a:lnTo>
                  <a:lnTo>
                    <a:pt x="572" y="207"/>
                  </a:lnTo>
                  <a:lnTo>
                    <a:pt x="568" y="193"/>
                  </a:lnTo>
                  <a:lnTo>
                    <a:pt x="563" y="180"/>
                  </a:lnTo>
                  <a:lnTo>
                    <a:pt x="557" y="167"/>
                  </a:lnTo>
                  <a:lnTo>
                    <a:pt x="551" y="154"/>
                  </a:lnTo>
                  <a:lnTo>
                    <a:pt x="543" y="141"/>
                  </a:lnTo>
                  <a:lnTo>
                    <a:pt x="536" y="130"/>
                  </a:lnTo>
                  <a:lnTo>
                    <a:pt x="527" y="119"/>
                  </a:lnTo>
                  <a:lnTo>
                    <a:pt x="519" y="107"/>
                  </a:lnTo>
                  <a:lnTo>
                    <a:pt x="510" y="96"/>
                  </a:lnTo>
                  <a:lnTo>
                    <a:pt x="500" y="87"/>
                  </a:lnTo>
                  <a:lnTo>
                    <a:pt x="490" y="77"/>
                  </a:lnTo>
                  <a:lnTo>
                    <a:pt x="479" y="67"/>
                  </a:lnTo>
                  <a:lnTo>
                    <a:pt x="468" y="59"/>
                  </a:lnTo>
                  <a:lnTo>
                    <a:pt x="456" y="50"/>
                  </a:lnTo>
                  <a:lnTo>
                    <a:pt x="445" y="43"/>
                  </a:lnTo>
                  <a:lnTo>
                    <a:pt x="433" y="36"/>
                  </a:lnTo>
                  <a:lnTo>
                    <a:pt x="420" y="30"/>
                  </a:lnTo>
                  <a:lnTo>
                    <a:pt x="407" y="23"/>
                  </a:lnTo>
                  <a:lnTo>
                    <a:pt x="393" y="18"/>
                  </a:lnTo>
                  <a:lnTo>
                    <a:pt x="380" y="14"/>
                  </a:lnTo>
                  <a:lnTo>
                    <a:pt x="366" y="9"/>
                  </a:lnTo>
                  <a:lnTo>
                    <a:pt x="352" y="6"/>
                  </a:lnTo>
                  <a:lnTo>
                    <a:pt x="337" y="4"/>
                  </a:lnTo>
                  <a:lnTo>
                    <a:pt x="323" y="2"/>
                  </a:lnTo>
                  <a:lnTo>
                    <a:pt x="308" y="1"/>
                  </a:lnTo>
                  <a:lnTo>
                    <a:pt x="2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94">
              <a:extLst>
                <a:ext uri="{FF2B5EF4-FFF2-40B4-BE49-F238E27FC236}">
                  <a16:creationId xmlns:a16="http://schemas.microsoft.com/office/drawing/2014/main" id="{E2967FA9-5BFE-D384-277B-47E1D3D7B429}"/>
                </a:ext>
              </a:extLst>
            </p:cNvPr>
            <p:cNvSpPr>
              <a:spLocks/>
            </p:cNvSpPr>
            <p:nvPr/>
          </p:nvSpPr>
          <p:spPr bwMode="auto">
            <a:xfrm>
              <a:off x="3874208" y="6629719"/>
              <a:ext cx="65768" cy="94168"/>
            </a:xfrm>
            <a:custGeom>
              <a:avLst/>
              <a:gdLst>
                <a:gd name="T0" fmla="*/ 165 w 178"/>
                <a:gd name="T1" fmla="*/ 228 h 254"/>
                <a:gd name="T2" fmla="*/ 102 w 178"/>
                <a:gd name="T3" fmla="*/ 228 h 254"/>
                <a:gd name="T4" fmla="*/ 102 w 178"/>
                <a:gd name="T5" fmla="*/ 12 h 254"/>
                <a:gd name="T6" fmla="*/ 101 w 178"/>
                <a:gd name="T7" fmla="*/ 7 h 254"/>
                <a:gd name="T8" fmla="*/ 98 w 178"/>
                <a:gd name="T9" fmla="*/ 4 h 254"/>
                <a:gd name="T10" fmla="*/ 94 w 178"/>
                <a:gd name="T11" fmla="*/ 1 h 254"/>
                <a:gd name="T12" fmla="*/ 89 w 178"/>
                <a:gd name="T13" fmla="*/ 0 h 254"/>
                <a:gd name="T14" fmla="*/ 38 w 178"/>
                <a:gd name="T15" fmla="*/ 0 h 254"/>
                <a:gd name="T16" fmla="*/ 33 w 178"/>
                <a:gd name="T17" fmla="*/ 1 h 254"/>
                <a:gd name="T18" fmla="*/ 29 w 178"/>
                <a:gd name="T19" fmla="*/ 4 h 254"/>
                <a:gd name="T20" fmla="*/ 26 w 178"/>
                <a:gd name="T21" fmla="*/ 7 h 254"/>
                <a:gd name="T22" fmla="*/ 25 w 178"/>
                <a:gd name="T23" fmla="*/ 12 h 254"/>
                <a:gd name="T24" fmla="*/ 26 w 178"/>
                <a:gd name="T25" fmla="*/ 18 h 254"/>
                <a:gd name="T26" fmla="*/ 29 w 178"/>
                <a:gd name="T27" fmla="*/ 21 h 254"/>
                <a:gd name="T28" fmla="*/ 33 w 178"/>
                <a:gd name="T29" fmla="*/ 24 h 254"/>
                <a:gd name="T30" fmla="*/ 38 w 178"/>
                <a:gd name="T31" fmla="*/ 25 h 254"/>
                <a:gd name="T32" fmla="*/ 76 w 178"/>
                <a:gd name="T33" fmla="*/ 25 h 254"/>
                <a:gd name="T34" fmla="*/ 76 w 178"/>
                <a:gd name="T35" fmla="*/ 228 h 254"/>
                <a:gd name="T36" fmla="*/ 13 w 178"/>
                <a:gd name="T37" fmla="*/ 228 h 254"/>
                <a:gd name="T38" fmla="*/ 8 w 178"/>
                <a:gd name="T39" fmla="*/ 229 h 254"/>
                <a:gd name="T40" fmla="*/ 3 w 178"/>
                <a:gd name="T41" fmla="*/ 233 h 254"/>
                <a:gd name="T42" fmla="*/ 1 w 178"/>
                <a:gd name="T43" fmla="*/ 237 h 254"/>
                <a:gd name="T44" fmla="*/ 0 w 178"/>
                <a:gd name="T45" fmla="*/ 241 h 254"/>
                <a:gd name="T46" fmla="*/ 1 w 178"/>
                <a:gd name="T47" fmla="*/ 246 h 254"/>
                <a:gd name="T48" fmla="*/ 3 w 178"/>
                <a:gd name="T49" fmla="*/ 251 h 254"/>
                <a:gd name="T50" fmla="*/ 8 w 178"/>
                <a:gd name="T51" fmla="*/ 253 h 254"/>
                <a:gd name="T52" fmla="*/ 13 w 178"/>
                <a:gd name="T53" fmla="*/ 254 h 254"/>
                <a:gd name="T54" fmla="*/ 165 w 178"/>
                <a:gd name="T55" fmla="*/ 254 h 254"/>
                <a:gd name="T56" fmla="*/ 171 w 178"/>
                <a:gd name="T57" fmla="*/ 253 h 254"/>
                <a:gd name="T58" fmla="*/ 174 w 178"/>
                <a:gd name="T59" fmla="*/ 251 h 254"/>
                <a:gd name="T60" fmla="*/ 177 w 178"/>
                <a:gd name="T61" fmla="*/ 246 h 254"/>
                <a:gd name="T62" fmla="*/ 178 w 178"/>
                <a:gd name="T63" fmla="*/ 241 h 254"/>
                <a:gd name="T64" fmla="*/ 177 w 178"/>
                <a:gd name="T65" fmla="*/ 237 h 254"/>
                <a:gd name="T66" fmla="*/ 174 w 178"/>
                <a:gd name="T67" fmla="*/ 233 h 254"/>
                <a:gd name="T68" fmla="*/ 171 w 178"/>
                <a:gd name="T69" fmla="*/ 229 h 254"/>
                <a:gd name="T70" fmla="*/ 165 w 178"/>
                <a:gd name="T71" fmla="*/ 2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 h="254">
                  <a:moveTo>
                    <a:pt x="165" y="228"/>
                  </a:moveTo>
                  <a:lnTo>
                    <a:pt x="102" y="228"/>
                  </a:lnTo>
                  <a:lnTo>
                    <a:pt x="102" y="12"/>
                  </a:lnTo>
                  <a:lnTo>
                    <a:pt x="101" y="7"/>
                  </a:lnTo>
                  <a:lnTo>
                    <a:pt x="98" y="4"/>
                  </a:lnTo>
                  <a:lnTo>
                    <a:pt x="94" y="1"/>
                  </a:lnTo>
                  <a:lnTo>
                    <a:pt x="89" y="0"/>
                  </a:lnTo>
                  <a:lnTo>
                    <a:pt x="38" y="0"/>
                  </a:lnTo>
                  <a:lnTo>
                    <a:pt x="33" y="1"/>
                  </a:lnTo>
                  <a:lnTo>
                    <a:pt x="29" y="4"/>
                  </a:lnTo>
                  <a:lnTo>
                    <a:pt x="26" y="7"/>
                  </a:lnTo>
                  <a:lnTo>
                    <a:pt x="25" y="12"/>
                  </a:lnTo>
                  <a:lnTo>
                    <a:pt x="26" y="18"/>
                  </a:lnTo>
                  <a:lnTo>
                    <a:pt x="29" y="21"/>
                  </a:lnTo>
                  <a:lnTo>
                    <a:pt x="33" y="24"/>
                  </a:lnTo>
                  <a:lnTo>
                    <a:pt x="38" y="25"/>
                  </a:lnTo>
                  <a:lnTo>
                    <a:pt x="76" y="25"/>
                  </a:lnTo>
                  <a:lnTo>
                    <a:pt x="76" y="228"/>
                  </a:lnTo>
                  <a:lnTo>
                    <a:pt x="13" y="228"/>
                  </a:lnTo>
                  <a:lnTo>
                    <a:pt x="8" y="229"/>
                  </a:lnTo>
                  <a:lnTo>
                    <a:pt x="3" y="233"/>
                  </a:lnTo>
                  <a:lnTo>
                    <a:pt x="1" y="237"/>
                  </a:lnTo>
                  <a:lnTo>
                    <a:pt x="0" y="241"/>
                  </a:lnTo>
                  <a:lnTo>
                    <a:pt x="1" y="246"/>
                  </a:lnTo>
                  <a:lnTo>
                    <a:pt x="3" y="251"/>
                  </a:lnTo>
                  <a:lnTo>
                    <a:pt x="8" y="253"/>
                  </a:lnTo>
                  <a:lnTo>
                    <a:pt x="13" y="254"/>
                  </a:lnTo>
                  <a:lnTo>
                    <a:pt x="165" y="254"/>
                  </a:lnTo>
                  <a:lnTo>
                    <a:pt x="171" y="253"/>
                  </a:lnTo>
                  <a:lnTo>
                    <a:pt x="174" y="251"/>
                  </a:lnTo>
                  <a:lnTo>
                    <a:pt x="177" y="246"/>
                  </a:lnTo>
                  <a:lnTo>
                    <a:pt x="178" y="241"/>
                  </a:lnTo>
                  <a:lnTo>
                    <a:pt x="177" y="237"/>
                  </a:lnTo>
                  <a:lnTo>
                    <a:pt x="174" y="233"/>
                  </a:lnTo>
                  <a:lnTo>
                    <a:pt x="171" y="229"/>
                  </a:lnTo>
                  <a:lnTo>
                    <a:pt x="165"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95">
              <a:extLst>
                <a:ext uri="{FF2B5EF4-FFF2-40B4-BE49-F238E27FC236}">
                  <a16:creationId xmlns:a16="http://schemas.microsoft.com/office/drawing/2014/main" id="{A7549496-6F3F-5D76-3D3D-4079BB2CEE32}"/>
                </a:ext>
              </a:extLst>
            </p:cNvPr>
            <p:cNvSpPr>
              <a:spLocks noEditPoints="1"/>
            </p:cNvSpPr>
            <p:nvPr/>
          </p:nvSpPr>
          <p:spPr bwMode="auto">
            <a:xfrm>
              <a:off x="3892145" y="6581888"/>
              <a:ext cx="19432" cy="19432"/>
            </a:xfrm>
            <a:custGeom>
              <a:avLst/>
              <a:gdLst>
                <a:gd name="T0" fmla="*/ 25 w 51"/>
                <a:gd name="T1" fmla="*/ 26 h 51"/>
                <a:gd name="T2" fmla="*/ 25 w 51"/>
                <a:gd name="T3" fmla="*/ 38 h 51"/>
                <a:gd name="T4" fmla="*/ 25 w 51"/>
                <a:gd name="T5" fmla="*/ 26 h 51"/>
                <a:gd name="T6" fmla="*/ 25 w 51"/>
                <a:gd name="T7" fmla="*/ 26 h 51"/>
                <a:gd name="T8" fmla="*/ 25 w 51"/>
                <a:gd name="T9" fmla="*/ 51 h 51"/>
                <a:gd name="T10" fmla="*/ 31 w 51"/>
                <a:gd name="T11" fmla="*/ 50 h 51"/>
                <a:gd name="T12" fmla="*/ 35 w 51"/>
                <a:gd name="T13" fmla="*/ 49 h 51"/>
                <a:gd name="T14" fmla="*/ 39 w 51"/>
                <a:gd name="T15" fmla="*/ 47 h 51"/>
                <a:gd name="T16" fmla="*/ 44 w 51"/>
                <a:gd name="T17" fmla="*/ 44 h 51"/>
                <a:gd name="T18" fmla="*/ 47 w 51"/>
                <a:gd name="T19" fmla="*/ 39 h 51"/>
                <a:gd name="T20" fmla="*/ 49 w 51"/>
                <a:gd name="T21" fmla="*/ 35 h 51"/>
                <a:gd name="T22" fmla="*/ 50 w 51"/>
                <a:gd name="T23" fmla="*/ 31 h 51"/>
                <a:gd name="T24" fmla="*/ 51 w 51"/>
                <a:gd name="T25" fmla="*/ 26 h 51"/>
                <a:gd name="T26" fmla="*/ 50 w 51"/>
                <a:gd name="T27" fmla="*/ 20 h 51"/>
                <a:gd name="T28" fmla="*/ 49 w 51"/>
                <a:gd name="T29" fmla="*/ 16 h 51"/>
                <a:gd name="T30" fmla="*/ 47 w 51"/>
                <a:gd name="T31" fmla="*/ 12 h 51"/>
                <a:gd name="T32" fmla="*/ 44 w 51"/>
                <a:gd name="T33" fmla="*/ 7 h 51"/>
                <a:gd name="T34" fmla="*/ 39 w 51"/>
                <a:gd name="T35" fmla="*/ 4 h 51"/>
                <a:gd name="T36" fmla="*/ 35 w 51"/>
                <a:gd name="T37" fmla="*/ 2 h 51"/>
                <a:gd name="T38" fmla="*/ 31 w 51"/>
                <a:gd name="T39" fmla="*/ 1 h 51"/>
                <a:gd name="T40" fmla="*/ 25 w 51"/>
                <a:gd name="T41" fmla="*/ 0 h 51"/>
                <a:gd name="T42" fmla="*/ 20 w 51"/>
                <a:gd name="T43" fmla="*/ 1 h 51"/>
                <a:gd name="T44" fmla="*/ 16 w 51"/>
                <a:gd name="T45" fmla="*/ 2 h 51"/>
                <a:gd name="T46" fmla="*/ 11 w 51"/>
                <a:gd name="T47" fmla="*/ 4 h 51"/>
                <a:gd name="T48" fmla="*/ 7 w 51"/>
                <a:gd name="T49" fmla="*/ 7 h 51"/>
                <a:gd name="T50" fmla="*/ 4 w 51"/>
                <a:gd name="T51" fmla="*/ 12 h 51"/>
                <a:gd name="T52" fmla="*/ 2 w 51"/>
                <a:gd name="T53" fmla="*/ 16 h 51"/>
                <a:gd name="T54" fmla="*/ 1 w 51"/>
                <a:gd name="T55" fmla="*/ 20 h 51"/>
                <a:gd name="T56" fmla="*/ 0 w 51"/>
                <a:gd name="T57" fmla="*/ 26 h 51"/>
                <a:gd name="T58" fmla="*/ 1 w 51"/>
                <a:gd name="T59" fmla="*/ 31 h 51"/>
                <a:gd name="T60" fmla="*/ 2 w 51"/>
                <a:gd name="T61" fmla="*/ 35 h 51"/>
                <a:gd name="T62" fmla="*/ 4 w 51"/>
                <a:gd name="T63" fmla="*/ 39 h 51"/>
                <a:gd name="T64" fmla="*/ 7 w 51"/>
                <a:gd name="T65" fmla="*/ 44 h 51"/>
                <a:gd name="T66" fmla="*/ 11 w 51"/>
                <a:gd name="T67" fmla="*/ 47 h 51"/>
                <a:gd name="T68" fmla="*/ 16 w 51"/>
                <a:gd name="T69" fmla="*/ 49 h 51"/>
                <a:gd name="T70" fmla="*/ 20 w 51"/>
                <a:gd name="T71" fmla="*/ 50 h 51"/>
                <a:gd name="T72" fmla="*/ 25 w 51"/>
                <a:gd name="T7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 h="51">
                  <a:moveTo>
                    <a:pt x="25" y="26"/>
                  </a:moveTo>
                  <a:lnTo>
                    <a:pt x="25" y="38"/>
                  </a:lnTo>
                  <a:lnTo>
                    <a:pt x="25" y="26"/>
                  </a:lnTo>
                  <a:lnTo>
                    <a:pt x="25" y="26"/>
                  </a:lnTo>
                  <a:close/>
                  <a:moveTo>
                    <a:pt x="25" y="51"/>
                  </a:moveTo>
                  <a:lnTo>
                    <a:pt x="31" y="50"/>
                  </a:lnTo>
                  <a:lnTo>
                    <a:pt x="35" y="49"/>
                  </a:lnTo>
                  <a:lnTo>
                    <a:pt x="39" y="47"/>
                  </a:lnTo>
                  <a:lnTo>
                    <a:pt x="44" y="44"/>
                  </a:lnTo>
                  <a:lnTo>
                    <a:pt x="47" y="39"/>
                  </a:lnTo>
                  <a:lnTo>
                    <a:pt x="49" y="35"/>
                  </a:lnTo>
                  <a:lnTo>
                    <a:pt x="50" y="31"/>
                  </a:lnTo>
                  <a:lnTo>
                    <a:pt x="51" y="26"/>
                  </a:lnTo>
                  <a:lnTo>
                    <a:pt x="50" y="20"/>
                  </a:lnTo>
                  <a:lnTo>
                    <a:pt x="49" y="16"/>
                  </a:lnTo>
                  <a:lnTo>
                    <a:pt x="47" y="12"/>
                  </a:lnTo>
                  <a:lnTo>
                    <a:pt x="44" y="7"/>
                  </a:lnTo>
                  <a:lnTo>
                    <a:pt x="39" y="4"/>
                  </a:lnTo>
                  <a:lnTo>
                    <a:pt x="35" y="2"/>
                  </a:lnTo>
                  <a:lnTo>
                    <a:pt x="31" y="1"/>
                  </a:lnTo>
                  <a:lnTo>
                    <a:pt x="25" y="0"/>
                  </a:lnTo>
                  <a:lnTo>
                    <a:pt x="20" y="1"/>
                  </a:lnTo>
                  <a:lnTo>
                    <a:pt x="16" y="2"/>
                  </a:lnTo>
                  <a:lnTo>
                    <a:pt x="11" y="4"/>
                  </a:lnTo>
                  <a:lnTo>
                    <a:pt x="7" y="7"/>
                  </a:lnTo>
                  <a:lnTo>
                    <a:pt x="4" y="12"/>
                  </a:lnTo>
                  <a:lnTo>
                    <a:pt x="2" y="16"/>
                  </a:lnTo>
                  <a:lnTo>
                    <a:pt x="1" y="20"/>
                  </a:lnTo>
                  <a:lnTo>
                    <a:pt x="0" y="26"/>
                  </a:lnTo>
                  <a:lnTo>
                    <a:pt x="1" y="31"/>
                  </a:lnTo>
                  <a:lnTo>
                    <a:pt x="2" y="35"/>
                  </a:lnTo>
                  <a:lnTo>
                    <a:pt x="4" y="39"/>
                  </a:lnTo>
                  <a:lnTo>
                    <a:pt x="7" y="44"/>
                  </a:lnTo>
                  <a:lnTo>
                    <a:pt x="11" y="47"/>
                  </a:lnTo>
                  <a:lnTo>
                    <a:pt x="16" y="49"/>
                  </a:lnTo>
                  <a:lnTo>
                    <a:pt x="20" y="50"/>
                  </a:lnTo>
                  <a:lnTo>
                    <a:pt x="25"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 name="Group 20">
            <a:extLst>
              <a:ext uri="{FF2B5EF4-FFF2-40B4-BE49-F238E27FC236}">
                <a16:creationId xmlns:a16="http://schemas.microsoft.com/office/drawing/2014/main" id="{7C8BEBE9-3DC1-148A-D91E-567C92383A86}"/>
              </a:ext>
            </a:extLst>
          </p:cNvPr>
          <p:cNvGrpSpPr/>
          <p:nvPr/>
        </p:nvGrpSpPr>
        <p:grpSpPr>
          <a:xfrm>
            <a:off x="7693330" y="3181065"/>
            <a:ext cx="413608" cy="413606"/>
            <a:chOff x="5792788" y="2633663"/>
            <a:chExt cx="303213" cy="303213"/>
          </a:xfrm>
          <a:solidFill>
            <a:schemeClr val="bg1"/>
          </a:solidFill>
        </p:grpSpPr>
        <p:sp>
          <p:nvSpPr>
            <p:cNvPr id="22" name="Freeform 33">
              <a:extLst>
                <a:ext uri="{FF2B5EF4-FFF2-40B4-BE49-F238E27FC236}">
                  <a16:creationId xmlns:a16="http://schemas.microsoft.com/office/drawing/2014/main" id="{2782A102-3265-FE77-E62A-4C0BC1C2F264}"/>
                </a:ext>
              </a:extLst>
            </p:cNvPr>
            <p:cNvSpPr>
              <a:spLocks noEditPoints="1"/>
            </p:cNvSpPr>
            <p:nvPr/>
          </p:nvSpPr>
          <p:spPr bwMode="auto">
            <a:xfrm>
              <a:off x="5792788" y="2633663"/>
              <a:ext cx="303213" cy="303213"/>
            </a:xfrm>
            <a:custGeom>
              <a:avLst/>
              <a:gdLst>
                <a:gd name="T0" fmla="*/ 738 w 764"/>
                <a:gd name="T1" fmla="*/ 739 h 765"/>
                <a:gd name="T2" fmla="*/ 25 w 764"/>
                <a:gd name="T3" fmla="*/ 739 h 765"/>
                <a:gd name="T4" fmla="*/ 25 w 764"/>
                <a:gd name="T5" fmla="*/ 26 h 765"/>
                <a:gd name="T6" fmla="*/ 738 w 764"/>
                <a:gd name="T7" fmla="*/ 26 h 765"/>
                <a:gd name="T8" fmla="*/ 738 w 764"/>
                <a:gd name="T9" fmla="*/ 739 h 765"/>
                <a:gd name="T10" fmla="*/ 751 w 764"/>
                <a:gd name="T11" fmla="*/ 0 h 765"/>
                <a:gd name="T12" fmla="*/ 12 w 764"/>
                <a:gd name="T13" fmla="*/ 0 h 765"/>
                <a:gd name="T14" fmla="*/ 8 w 764"/>
                <a:gd name="T15" fmla="*/ 1 h 765"/>
                <a:gd name="T16" fmla="*/ 4 w 764"/>
                <a:gd name="T17" fmla="*/ 5 h 765"/>
                <a:gd name="T18" fmla="*/ 1 w 764"/>
                <a:gd name="T19" fmla="*/ 9 h 765"/>
                <a:gd name="T20" fmla="*/ 0 w 764"/>
                <a:gd name="T21" fmla="*/ 13 h 765"/>
                <a:gd name="T22" fmla="*/ 0 w 764"/>
                <a:gd name="T23" fmla="*/ 752 h 765"/>
                <a:gd name="T24" fmla="*/ 1 w 764"/>
                <a:gd name="T25" fmla="*/ 757 h 765"/>
                <a:gd name="T26" fmla="*/ 4 w 764"/>
                <a:gd name="T27" fmla="*/ 762 h 765"/>
                <a:gd name="T28" fmla="*/ 8 w 764"/>
                <a:gd name="T29" fmla="*/ 764 h 765"/>
                <a:gd name="T30" fmla="*/ 12 w 764"/>
                <a:gd name="T31" fmla="*/ 765 h 765"/>
                <a:gd name="T32" fmla="*/ 751 w 764"/>
                <a:gd name="T33" fmla="*/ 765 h 765"/>
                <a:gd name="T34" fmla="*/ 756 w 764"/>
                <a:gd name="T35" fmla="*/ 764 h 765"/>
                <a:gd name="T36" fmla="*/ 761 w 764"/>
                <a:gd name="T37" fmla="*/ 762 h 765"/>
                <a:gd name="T38" fmla="*/ 763 w 764"/>
                <a:gd name="T39" fmla="*/ 757 h 765"/>
                <a:gd name="T40" fmla="*/ 764 w 764"/>
                <a:gd name="T41" fmla="*/ 752 h 765"/>
                <a:gd name="T42" fmla="*/ 764 w 764"/>
                <a:gd name="T43" fmla="*/ 13 h 765"/>
                <a:gd name="T44" fmla="*/ 763 w 764"/>
                <a:gd name="T45" fmla="*/ 9 h 765"/>
                <a:gd name="T46" fmla="*/ 761 w 764"/>
                <a:gd name="T47" fmla="*/ 5 h 765"/>
                <a:gd name="T48" fmla="*/ 756 w 764"/>
                <a:gd name="T49" fmla="*/ 1 h 765"/>
                <a:gd name="T50" fmla="*/ 751 w 764"/>
                <a:gd name="T51" fmla="*/ 0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4" h="765">
                  <a:moveTo>
                    <a:pt x="738" y="739"/>
                  </a:moveTo>
                  <a:lnTo>
                    <a:pt x="25" y="739"/>
                  </a:lnTo>
                  <a:lnTo>
                    <a:pt x="25" y="26"/>
                  </a:lnTo>
                  <a:lnTo>
                    <a:pt x="738" y="26"/>
                  </a:lnTo>
                  <a:lnTo>
                    <a:pt x="738" y="739"/>
                  </a:lnTo>
                  <a:close/>
                  <a:moveTo>
                    <a:pt x="751" y="0"/>
                  </a:moveTo>
                  <a:lnTo>
                    <a:pt x="12" y="0"/>
                  </a:lnTo>
                  <a:lnTo>
                    <a:pt x="8" y="1"/>
                  </a:lnTo>
                  <a:lnTo>
                    <a:pt x="4" y="5"/>
                  </a:lnTo>
                  <a:lnTo>
                    <a:pt x="1" y="9"/>
                  </a:lnTo>
                  <a:lnTo>
                    <a:pt x="0" y="13"/>
                  </a:lnTo>
                  <a:lnTo>
                    <a:pt x="0" y="752"/>
                  </a:lnTo>
                  <a:lnTo>
                    <a:pt x="1" y="757"/>
                  </a:lnTo>
                  <a:lnTo>
                    <a:pt x="4" y="762"/>
                  </a:lnTo>
                  <a:lnTo>
                    <a:pt x="8" y="764"/>
                  </a:lnTo>
                  <a:lnTo>
                    <a:pt x="12" y="765"/>
                  </a:lnTo>
                  <a:lnTo>
                    <a:pt x="751" y="765"/>
                  </a:lnTo>
                  <a:lnTo>
                    <a:pt x="756" y="764"/>
                  </a:lnTo>
                  <a:lnTo>
                    <a:pt x="761" y="762"/>
                  </a:lnTo>
                  <a:lnTo>
                    <a:pt x="763" y="757"/>
                  </a:lnTo>
                  <a:lnTo>
                    <a:pt x="764" y="752"/>
                  </a:lnTo>
                  <a:lnTo>
                    <a:pt x="764" y="13"/>
                  </a:lnTo>
                  <a:lnTo>
                    <a:pt x="763" y="9"/>
                  </a:lnTo>
                  <a:lnTo>
                    <a:pt x="761" y="5"/>
                  </a:lnTo>
                  <a:lnTo>
                    <a:pt x="756" y="1"/>
                  </a:lnTo>
                  <a:lnTo>
                    <a:pt x="7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4">
              <a:extLst>
                <a:ext uri="{FF2B5EF4-FFF2-40B4-BE49-F238E27FC236}">
                  <a16:creationId xmlns:a16="http://schemas.microsoft.com/office/drawing/2014/main" id="{2530863A-0B48-FA66-0668-FCC30BAC5FC7}"/>
                </a:ext>
              </a:extLst>
            </p:cNvPr>
            <p:cNvSpPr>
              <a:spLocks noEditPoints="1"/>
            </p:cNvSpPr>
            <p:nvPr/>
          </p:nvSpPr>
          <p:spPr bwMode="auto">
            <a:xfrm>
              <a:off x="5984876" y="2671763"/>
              <a:ext cx="50800" cy="150813"/>
            </a:xfrm>
            <a:custGeom>
              <a:avLst/>
              <a:gdLst>
                <a:gd name="T0" fmla="*/ 26 w 128"/>
                <a:gd name="T1" fmla="*/ 259 h 378"/>
                <a:gd name="T2" fmla="*/ 102 w 128"/>
                <a:gd name="T3" fmla="*/ 259 h 378"/>
                <a:gd name="T4" fmla="*/ 102 w 128"/>
                <a:gd name="T5" fmla="*/ 285 h 378"/>
                <a:gd name="T6" fmla="*/ 26 w 128"/>
                <a:gd name="T7" fmla="*/ 285 h 378"/>
                <a:gd name="T8" fmla="*/ 26 w 128"/>
                <a:gd name="T9" fmla="*/ 259 h 378"/>
                <a:gd name="T10" fmla="*/ 13 w 128"/>
                <a:gd name="T11" fmla="*/ 310 h 378"/>
                <a:gd name="T12" fmla="*/ 51 w 128"/>
                <a:gd name="T13" fmla="*/ 310 h 378"/>
                <a:gd name="T14" fmla="*/ 51 w 128"/>
                <a:gd name="T15" fmla="*/ 365 h 378"/>
                <a:gd name="T16" fmla="*/ 51 w 128"/>
                <a:gd name="T17" fmla="*/ 370 h 378"/>
                <a:gd name="T18" fmla="*/ 55 w 128"/>
                <a:gd name="T19" fmla="*/ 375 h 378"/>
                <a:gd name="T20" fmla="*/ 59 w 128"/>
                <a:gd name="T21" fmla="*/ 377 h 378"/>
                <a:gd name="T22" fmla="*/ 63 w 128"/>
                <a:gd name="T23" fmla="*/ 378 h 378"/>
                <a:gd name="T24" fmla="*/ 68 w 128"/>
                <a:gd name="T25" fmla="*/ 377 h 378"/>
                <a:gd name="T26" fmla="*/ 73 w 128"/>
                <a:gd name="T27" fmla="*/ 375 h 378"/>
                <a:gd name="T28" fmla="*/ 75 w 128"/>
                <a:gd name="T29" fmla="*/ 370 h 378"/>
                <a:gd name="T30" fmla="*/ 76 w 128"/>
                <a:gd name="T31" fmla="*/ 365 h 378"/>
                <a:gd name="T32" fmla="*/ 76 w 128"/>
                <a:gd name="T33" fmla="*/ 310 h 378"/>
                <a:gd name="T34" fmla="*/ 115 w 128"/>
                <a:gd name="T35" fmla="*/ 310 h 378"/>
                <a:gd name="T36" fmla="*/ 119 w 128"/>
                <a:gd name="T37" fmla="*/ 309 h 378"/>
                <a:gd name="T38" fmla="*/ 123 w 128"/>
                <a:gd name="T39" fmla="*/ 307 h 378"/>
                <a:gd name="T40" fmla="*/ 126 w 128"/>
                <a:gd name="T41" fmla="*/ 303 h 378"/>
                <a:gd name="T42" fmla="*/ 128 w 128"/>
                <a:gd name="T43" fmla="*/ 297 h 378"/>
                <a:gd name="T44" fmla="*/ 128 w 128"/>
                <a:gd name="T45" fmla="*/ 247 h 378"/>
                <a:gd name="T46" fmla="*/ 126 w 128"/>
                <a:gd name="T47" fmla="*/ 242 h 378"/>
                <a:gd name="T48" fmla="*/ 123 w 128"/>
                <a:gd name="T49" fmla="*/ 237 h 378"/>
                <a:gd name="T50" fmla="*/ 119 w 128"/>
                <a:gd name="T51" fmla="*/ 235 h 378"/>
                <a:gd name="T52" fmla="*/ 115 w 128"/>
                <a:gd name="T53" fmla="*/ 234 h 378"/>
                <a:gd name="T54" fmla="*/ 76 w 128"/>
                <a:gd name="T55" fmla="*/ 234 h 378"/>
                <a:gd name="T56" fmla="*/ 76 w 128"/>
                <a:gd name="T57" fmla="*/ 12 h 378"/>
                <a:gd name="T58" fmla="*/ 75 w 128"/>
                <a:gd name="T59" fmla="*/ 8 h 378"/>
                <a:gd name="T60" fmla="*/ 73 w 128"/>
                <a:gd name="T61" fmla="*/ 3 h 378"/>
                <a:gd name="T62" fmla="*/ 68 w 128"/>
                <a:gd name="T63" fmla="*/ 1 h 378"/>
                <a:gd name="T64" fmla="*/ 63 w 128"/>
                <a:gd name="T65" fmla="*/ 0 h 378"/>
                <a:gd name="T66" fmla="*/ 59 w 128"/>
                <a:gd name="T67" fmla="*/ 1 h 378"/>
                <a:gd name="T68" fmla="*/ 55 w 128"/>
                <a:gd name="T69" fmla="*/ 3 h 378"/>
                <a:gd name="T70" fmla="*/ 51 w 128"/>
                <a:gd name="T71" fmla="*/ 8 h 378"/>
                <a:gd name="T72" fmla="*/ 51 w 128"/>
                <a:gd name="T73" fmla="*/ 12 h 378"/>
                <a:gd name="T74" fmla="*/ 51 w 128"/>
                <a:gd name="T75" fmla="*/ 234 h 378"/>
                <a:gd name="T76" fmla="*/ 13 w 128"/>
                <a:gd name="T77" fmla="*/ 234 h 378"/>
                <a:gd name="T78" fmla="*/ 7 w 128"/>
                <a:gd name="T79" fmla="*/ 235 h 378"/>
                <a:gd name="T80" fmla="*/ 4 w 128"/>
                <a:gd name="T81" fmla="*/ 237 h 378"/>
                <a:gd name="T82" fmla="*/ 1 w 128"/>
                <a:gd name="T83" fmla="*/ 242 h 378"/>
                <a:gd name="T84" fmla="*/ 0 w 128"/>
                <a:gd name="T85" fmla="*/ 247 h 378"/>
                <a:gd name="T86" fmla="*/ 0 w 128"/>
                <a:gd name="T87" fmla="*/ 297 h 378"/>
                <a:gd name="T88" fmla="*/ 1 w 128"/>
                <a:gd name="T89" fmla="*/ 303 h 378"/>
                <a:gd name="T90" fmla="*/ 4 w 128"/>
                <a:gd name="T91" fmla="*/ 307 h 378"/>
                <a:gd name="T92" fmla="*/ 7 w 128"/>
                <a:gd name="T93" fmla="*/ 309 h 378"/>
                <a:gd name="T94" fmla="*/ 13 w 128"/>
                <a:gd name="T95" fmla="*/ 31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 h="378">
                  <a:moveTo>
                    <a:pt x="26" y="259"/>
                  </a:moveTo>
                  <a:lnTo>
                    <a:pt x="102" y="259"/>
                  </a:lnTo>
                  <a:lnTo>
                    <a:pt x="102" y="285"/>
                  </a:lnTo>
                  <a:lnTo>
                    <a:pt x="26" y="285"/>
                  </a:lnTo>
                  <a:lnTo>
                    <a:pt x="26" y="259"/>
                  </a:lnTo>
                  <a:close/>
                  <a:moveTo>
                    <a:pt x="13" y="310"/>
                  </a:moveTo>
                  <a:lnTo>
                    <a:pt x="51" y="310"/>
                  </a:lnTo>
                  <a:lnTo>
                    <a:pt x="51" y="365"/>
                  </a:lnTo>
                  <a:lnTo>
                    <a:pt x="51" y="370"/>
                  </a:lnTo>
                  <a:lnTo>
                    <a:pt x="55" y="375"/>
                  </a:lnTo>
                  <a:lnTo>
                    <a:pt x="59" y="377"/>
                  </a:lnTo>
                  <a:lnTo>
                    <a:pt x="63" y="378"/>
                  </a:lnTo>
                  <a:lnTo>
                    <a:pt x="68" y="377"/>
                  </a:lnTo>
                  <a:lnTo>
                    <a:pt x="73" y="375"/>
                  </a:lnTo>
                  <a:lnTo>
                    <a:pt x="75" y="370"/>
                  </a:lnTo>
                  <a:lnTo>
                    <a:pt x="76" y="365"/>
                  </a:lnTo>
                  <a:lnTo>
                    <a:pt x="76" y="310"/>
                  </a:lnTo>
                  <a:lnTo>
                    <a:pt x="115" y="310"/>
                  </a:lnTo>
                  <a:lnTo>
                    <a:pt x="119" y="309"/>
                  </a:lnTo>
                  <a:lnTo>
                    <a:pt x="123" y="307"/>
                  </a:lnTo>
                  <a:lnTo>
                    <a:pt x="126" y="303"/>
                  </a:lnTo>
                  <a:lnTo>
                    <a:pt x="128" y="297"/>
                  </a:lnTo>
                  <a:lnTo>
                    <a:pt x="128" y="247"/>
                  </a:lnTo>
                  <a:lnTo>
                    <a:pt x="126" y="242"/>
                  </a:lnTo>
                  <a:lnTo>
                    <a:pt x="123" y="237"/>
                  </a:lnTo>
                  <a:lnTo>
                    <a:pt x="119" y="235"/>
                  </a:lnTo>
                  <a:lnTo>
                    <a:pt x="115" y="234"/>
                  </a:lnTo>
                  <a:lnTo>
                    <a:pt x="76" y="234"/>
                  </a:lnTo>
                  <a:lnTo>
                    <a:pt x="76" y="12"/>
                  </a:lnTo>
                  <a:lnTo>
                    <a:pt x="75" y="8"/>
                  </a:lnTo>
                  <a:lnTo>
                    <a:pt x="73" y="3"/>
                  </a:lnTo>
                  <a:lnTo>
                    <a:pt x="68" y="1"/>
                  </a:lnTo>
                  <a:lnTo>
                    <a:pt x="63" y="0"/>
                  </a:lnTo>
                  <a:lnTo>
                    <a:pt x="59" y="1"/>
                  </a:lnTo>
                  <a:lnTo>
                    <a:pt x="55" y="3"/>
                  </a:lnTo>
                  <a:lnTo>
                    <a:pt x="51" y="8"/>
                  </a:lnTo>
                  <a:lnTo>
                    <a:pt x="51" y="12"/>
                  </a:lnTo>
                  <a:lnTo>
                    <a:pt x="51" y="234"/>
                  </a:lnTo>
                  <a:lnTo>
                    <a:pt x="13" y="234"/>
                  </a:lnTo>
                  <a:lnTo>
                    <a:pt x="7" y="235"/>
                  </a:lnTo>
                  <a:lnTo>
                    <a:pt x="4" y="237"/>
                  </a:lnTo>
                  <a:lnTo>
                    <a:pt x="1" y="242"/>
                  </a:lnTo>
                  <a:lnTo>
                    <a:pt x="0" y="247"/>
                  </a:lnTo>
                  <a:lnTo>
                    <a:pt x="0" y="297"/>
                  </a:lnTo>
                  <a:lnTo>
                    <a:pt x="1" y="303"/>
                  </a:lnTo>
                  <a:lnTo>
                    <a:pt x="4" y="307"/>
                  </a:lnTo>
                  <a:lnTo>
                    <a:pt x="7" y="309"/>
                  </a:lnTo>
                  <a:lnTo>
                    <a:pt x="13" y="3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5">
              <a:extLst>
                <a:ext uri="{FF2B5EF4-FFF2-40B4-BE49-F238E27FC236}">
                  <a16:creationId xmlns:a16="http://schemas.microsoft.com/office/drawing/2014/main" id="{FD0697C5-81C2-B571-FD8E-7E9F9A7BEF3C}"/>
                </a:ext>
              </a:extLst>
            </p:cNvPr>
            <p:cNvSpPr>
              <a:spLocks noEditPoints="1"/>
            </p:cNvSpPr>
            <p:nvPr/>
          </p:nvSpPr>
          <p:spPr bwMode="auto">
            <a:xfrm>
              <a:off x="5924551" y="2671763"/>
              <a:ext cx="50800" cy="150813"/>
            </a:xfrm>
            <a:custGeom>
              <a:avLst/>
              <a:gdLst>
                <a:gd name="T0" fmla="*/ 26 w 127"/>
                <a:gd name="T1" fmla="*/ 106 h 378"/>
                <a:gd name="T2" fmla="*/ 102 w 127"/>
                <a:gd name="T3" fmla="*/ 106 h 378"/>
                <a:gd name="T4" fmla="*/ 102 w 127"/>
                <a:gd name="T5" fmla="*/ 132 h 378"/>
                <a:gd name="T6" fmla="*/ 26 w 127"/>
                <a:gd name="T7" fmla="*/ 132 h 378"/>
                <a:gd name="T8" fmla="*/ 26 w 127"/>
                <a:gd name="T9" fmla="*/ 106 h 378"/>
                <a:gd name="T10" fmla="*/ 13 w 127"/>
                <a:gd name="T11" fmla="*/ 158 h 378"/>
                <a:gd name="T12" fmla="*/ 51 w 127"/>
                <a:gd name="T13" fmla="*/ 158 h 378"/>
                <a:gd name="T14" fmla="*/ 51 w 127"/>
                <a:gd name="T15" fmla="*/ 365 h 378"/>
                <a:gd name="T16" fmla="*/ 52 w 127"/>
                <a:gd name="T17" fmla="*/ 370 h 378"/>
                <a:gd name="T18" fmla="*/ 55 w 127"/>
                <a:gd name="T19" fmla="*/ 375 h 378"/>
                <a:gd name="T20" fmla="*/ 58 w 127"/>
                <a:gd name="T21" fmla="*/ 377 h 378"/>
                <a:gd name="T22" fmla="*/ 64 w 127"/>
                <a:gd name="T23" fmla="*/ 378 h 378"/>
                <a:gd name="T24" fmla="*/ 69 w 127"/>
                <a:gd name="T25" fmla="*/ 377 h 378"/>
                <a:gd name="T26" fmla="*/ 72 w 127"/>
                <a:gd name="T27" fmla="*/ 375 h 378"/>
                <a:gd name="T28" fmla="*/ 75 w 127"/>
                <a:gd name="T29" fmla="*/ 370 h 378"/>
                <a:gd name="T30" fmla="*/ 77 w 127"/>
                <a:gd name="T31" fmla="*/ 365 h 378"/>
                <a:gd name="T32" fmla="*/ 77 w 127"/>
                <a:gd name="T33" fmla="*/ 158 h 378"/>
                <a:gd name="T34" fmla="*/ 115 w 127"/>
                <a:gd name="T35" fmla="*/ 158 h 378"/>
                <a:gd name="T36" fmla="*/ 119 w 127"/>
                <a:gd name="T37" fmla="*/ 157 h 378"/>
                <a:gd name="T38" fmla="*/ 124 w 127"/>
                <a:gd name="T39" fmla="*/ 154 h 378"/>
                <a:gd name="T40" fmla="*/ 126 w 127"/>
                <a:gd name="T41" fmla="*/ 150 h 378"/>
                <a:gd name="T42" fmla="*/ 127 w 127"/>
                <a:gd name="T43" fmla="*/ 145 h 378"/>
                <a:gd name="T44" fmla="*/ 127 w 127"/>
                <a:gd name="T45" fmla="*/ 93 h 378"/>
                <a:gd name="T46" fmla="*/ 126 w 127"/>
                <a:gd name="T47" fmla="*/ 89 h 378"/>
                <a:gd name="T48" fmla="*/ 124 w 127"/>
                <a:gd name="T49" fmla="*/ 85 h 378"/>
                <a:gd name="T50" fmla="*/ 119 w 127"/>
                <a:gd name="T51" fmla="*/ 82 h 378"/>
                <a:gd name="T52" fmla="*/ 115 w 127"/>
                <a:gd name="T53" fmla="*/ 81 h 378"/>
                <a:gd name="T54" fmla="*/ 77 w 127"/>
                <a:gd name="T55" fmla="*/ 81 h 378"/>
                <a:gd name="T56" fmla="*/ 77 w 127"/>
                <a:gd name="T57" fmla="*/ 12 h 378"/>
                <a:gd name="T58" fmla="*/ 75 w 127"/>
                <a:gd name="T59" fmla="*/ 8 h 378"/>
                <a:gd name="T60" fmla="*/ 72 w 127"/>
                <a:gd name="T61" fmla="*/ 3 h 378"/>
                <a:gd name="T62" fmla="*/ 69 w 127"/>
                <a:gd name="T63" fmla="*/ 1 h 378"/>
                <a:gd name="T64" fmla="*/ 64 w 127"/>
                <a:gd name="T65" fmla="*/ 0 h 378"/>
                <a:gd name="T66" fmla="*/ 58 w 127"/>
                <a:gd name="T67" fmla="*/ 1 h 378"/>
                <a:gd name="T68" fmla="*/ 55 w 127"/>
                <a:gd name="T69" fmla="*/ 3 h 378"/>
                <a:gd name="T70" fmla="*/ 52 w 127"/>
                <a:gd name="T71" fmla="*/ 8 h 378"/>
                <a:gd name="T72" fmla="*/ 51 w 127"/>
                <a:gd name="T73" fmla="*/ 12 h 378"/>
                <a:gd name="T74" fmla="*/ 51 w 127"/>
                <a:gd name="T75" fmla="*/ 81 h 378"/>
                <a:gd name="T76" fmla="*/ 13 w 127"/>
                <a:gd name="T77" fmla="*/ 81 h 378"/>
                <a:gd name="T78" fmla="*/ 8 w 127"/>
                <a:gd name="T79" fmla="*/ 82 h 378"/>
                <a:gd name="T80" fmla="*/ 4 w 127"/>
                <a:gd name="T81" fmla="*/ 85 h 378"/>
                <a:gd name="T82" fmla="*/ 1 w 127"/>
                <a:gd name="T83" fmla="*/ 89 h 378"/>
                <a:gd name="T84" fmla="*/ 0 w 127"/>
                <a:gd name="T85" fmla="*/ 93 h 378"/>
                <a:gd name="T86" fmla="*/ 0 w 127"/>
                <a:gd name="T87" fmla="*/ 145 h 378"/>
                <a:gd name="T88" fmla="*/ 1 w 127"/>
                <a:gd name="T89" fmla="*/ 150 h 378"/>
                <a:gd name="T90" fmla="*/ 4 w 127"/>
                <a:gd name="T91" fmla="*/ 154 h 378"/>
                <a:gd name="T92" fmla="*/ 8 w 127"/>
                <a:gd name="T93" fmla="*/ 157 h 378"/>
                <a:gd name="T94" fmla="*/ 13 w 127"/>
                <a:gd name="T95" fmla="*/ 15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378">
                  <a:moveTo>
                    <a:pt x="26" y="106"/>
                  </a:moveTo>
                  <a:lnTo>
                    <a:pt x="102" y="106"/>
                  </a:lnTo>
                  <a:lnTo>
                    <a:pt x="102" y="132"/>
                  </a:lnTo>
                  <a:lnTo>
                    <a:pt x="26" y="132"/>
                  </a:lnTo>
                  <a:lnTo>
                    <a:pt x="26" y="106"/>
                  </a:lnTo>
                  <a:close/>
                  <a:moveTo>
                    <a:pt x="13" y="158"/>
                  </a:moveTo>
                  <a:lnTo>
                    <a:pt x="51" y="158"/>
                  </a:lnTo>
                  <a:lnTo>
                    <a:pt x="51" y="365"/>
                  </a:lnTo>
                  <a:lnTo>
                    <a:pt x="52" y="370"/>
                  </a:lnTo>
                  <a:lnTo>
                    <a:pt x="55" y="375"/>
                  </a:lnTo>
                  <a:lnTo>
                    <a:pt x="58" y="377"/>
                  </a:lnTo>
                  <a:lnTo>
                    <a:pt x="64" y="378"/>
                  </a:lnTo>
                  <a:lnTo>
                    <a:pt x="69" y="377"/>
                  </a:lnTo>
                  <a:lnTo>
                    <a:pt x="72" y="375"/>
                  </a:lnTo>
                  <a:lnTo>
                    <a:pt x="75" y="370"/>
                  </a:lnTo>
                  <a:lnTo>
                    <a:pt x="77" y="365"/>
                  </a:lnTo>
                  <a:lnTo>
                    <a:pt x="77" y="158"/>
                  </a:lnTo>
                  <a:lnTo>
                    <a:pt x="115" y="158"/>
                  </a:lnTo>
                  <a:lnTo>
                    <a:pt x="119" y="157"/>
                  </a:lnTo>
                  <a:lnTo>
                    <a:pt x="124" y="154"/>
                  </a:lnTo>
                  <a:lnTo>
                    <a:pt x="126" y="150"/>
                  </a:lnTo>
                  <a:lnTo>
                    <a:pt x="127" y="145"/>
                  </a:lnTo>
                  <a:lnTo>
                    <a:pt x="127" y="93"/>
                  </a:lnTo>
                  <a:lnTo>
                    <a:pt x="126" y="89"/>
                  </a:lnTo>
                  <a:lnTo>
                    <a:pt x="124" y="85"/>
                  </a:lnTo>
                  <a:lnTo>
                    <a:pt x="119" y="82"/>
                  </a:lnTo>
                  <a:lnTo>
                    <a:pt x="115" y="81"/>
                  </a:lnTo>
                  <a:lnTo>
                    <a:pt x="77" y="81"/>
                  </a:lnTo>
                  <a:lnTo>
                    <a:pt x="77" y="12"/>
                  </a:lnTo>
                  <a:lnTo>
                    <a:pt x="75" y="8"/>
                  </a:lnTo>
                  <a:lnTo>
                    <a:pt x="72" y="3"/>
                  </a:lnTo>
                  <a:lnTo>
                    <a:pt x="69" y="1"/>
                  </a:lnTo>
                  <a:lnTo>
                    <a:pt x="64" y="0"/>
                  </a:lnTo>
                  <a:lnTo>
                    <a:pt x="58" y="1"/>
                  </a:lnTo>
                  <a:lnTo>
                    <a:pt x="55" y="3"/>
                  </a:lnTo>
                  <a:lnTo>
                    <a:pt x="52" y="8"/>
                  </a:lnTo>
                  <a:lnTo>
                    <a:pt x="51" y="12"/>
                  </a:lnTo>
                  <a:lnTo>
                    <a:pt x="51" y="81"/>
                  </a:lnTo>
                  <a:lnTo>
                    <a:pt x="13" y="81"/>
                  </a:lnTo>
                  <a:lnTo>
                    <a:pt x="8" y="82"/>
                  </a:lnTo>
                  <a:lnTo>
                    <a:pt x="4" y="85"/>
                  </a:lnTo>
                  <a:lnTo>
                    <a:pt x="1" y="89"/>
                  </a:lnTo>
                  <a:lnTo>
                    <a:pt x="0" y="93"/>
                  </a:lnTo>
                  <a:lnTo>
                    <a:pt x="0" y="145"/>
                  </a:lnTo>
                  <a:lnTo>
                    <a:pt x="1" y="150"/>
                  </a:lnTo>
                  <a:lnTo>
                    <a:pt x="4" y="154"/>
                  </a:lnTo>
                  <a:lnTo>
                    <a:pt x="8" y="157"/>
                  </a:ln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6">
              <a:extLst>
                <a:ext uri="{FF2B5EF4-FFF2-40B4-BE49-F238E27FC236}">
                  <a16:creationId xmlns:a16="http://schemas.microsoft.com/office/drawing/2014/main" id="{45FBE547-9D0D-849A-B2AA-C4FAE515AB49}"/>
                </a:ext>
              </a:extLst>
            </p:cNvPr>
            <p:cNvSpPr>
              <a:spLocks noEditPoints="1"/>
            </p:cNvSpPr>
            <p:nvPr/>
          </p:nvSpPr>
          <p:spPr bwMode="auto">
            <a:xfrm>
              <a:off x="5853113" y="2671763"/>
              <a:ext cx="50800" cy="150813"/>
            </a:xfrm>
            <a:custGeom>
              <a:avLst/>
              <a:gdLst>
                <a:gd name="T0" fmla="*/ 25 w 127"/>
                <a:gd name="T1" fmla="*/ 208 h 378"/>
                <a:gd name="T2" fmla="*/ 102 w 127"/>
                <a:gd name="T3" fmla="*/ 208 h 378"/>
                <a:gd name="T4" fmla="*/ 102 w 127"/>
                <a:gd name="T5" fmla="*/ 234 h 378"/>
                <a:gd name="T6" fmla="*/ 25 w 127"/>
                <a:gd name="T7" fmla="*/ 234 h 378"/>
                <a:gd name="T8" fmla="*/ 25 w 127"/>
                <a:gd name="T9" fmla="*/ 208 h 378"/>
                <a:gd name="T10" fmla="*/ 13 w 127"/>
                <a:gd name="T11" fmla="*/ 259 h 378"/>
                <a:gd name="T12" fmla="*/ 51 w 127"/>
                <a:gd name="T13" fmla="*/ 259 h 378"/>
                <a:gd name="T14" fmla="*/ 51 w 127"/>
                <a:gd name="T15" fmla="*/ 365 h 378"/>
                <a:gd name="T16" fmla="*/ 52 w 127"/>
                <a:gd name="T17" fmla="*/ 370 h 378"/>
                <a:gd name="T18" fmla="*/ 55 w 127"/>
                <a:gd name="T19" fmla="*/ 375 h 378"/>
                <a:gd name="T20" fmla="*/ 58 w 127"/>
                <a:gd name="T21" fmla="*/ 377 h 378"/>
                <a:gd name="T22" fmla="*/ 63 w 127"/>
                <a:gd name="T23" fmla="*/ 378 h 378"/>
                <a:gd name="T24" fmla="*/ 69 w 127"/>
                <a:gd name="T25" fmla="*/ 377 h 378"/>
                <a:gd name="T26" fmla="*/ 72 w 127"/>
                <a:gd name="T27" fmla="*/ 375 h 378"/>
                <a:gd name="T28" fmla="*/ 75 w 127"/>
                <a:gd name="T29" fmla="*/ 370 h 378"/>
                <a:gd name="T30" fmla="*/ 76 w 127"/>
                <a:gd name="T31" fmla="*/ 365 h 378"/>
                <a:gd name="T32" fmla="*/ 76 w 127"/>
                <a:gd name="T33" fmla="*/ 259 h 378"/>
                <a:gd name="T34" fmla="*/ 114 w 127"/>
                <a:gd name="T35" fmla="*/ 259 h 378"/>
                <a:gd name="T36" fmla="*/ 119 w 127"/>
                <a:gd name="T37" fmla="*/ 259 h 378"/>
                <a:gd name="T38" fmla="*/ 124 w 127"/>
                <a:gd name="T39" fmla="*/ 256 h 378"/>
                <a:gd name="T40" fmla="*/ 126 w 127"/>
                <a:gd name="T41" fmla="*/ 251 h 378"/>
                <a:gd name="T42" fmla="*/ 127 w 127"/>
                <a:gd name="T43" fmla="*/ 247 h 378"/>
                <a:gd name="T44" fmla="*/ 127 w 127"/>
                <a:gd name="T45" fmla="*/ 195 h 378"/>
                <a:gd name="T46" fmla="*/ 126 w 127"/>
                <a:gd name="T47" fmla="*/ 191 h 378"/>
                <a:gd name="T48" fmla="*/ 124 w 127"/>
                <a:gd name="T49" fmla="*/ 187 h 378"/>
                <a:gd name="T50" fmla="*/ 119 w 127"/>
                <a:gd name="T51" fmla="*/ 184 h 378"/>
                <a:gd name="T52" fmla="*/ 114 w 127"/>
                <a:gd name="T53" fmla="*/ 183 h 378"/>
                <a:gd name="T54" fmla="*/ 76 w 127"/>
                <a:gd name="T55" fmla="*/ 183 h 378"/>
                <a:gd name="T56" fmla="*/ 76 w 127"/>
                <a:gd name="T57" fmla="*/ 12 h 378"/>
                <a:gd name="T58" fmla="*/ 75 w 127"/>
                <a:gd name="T59" fmla="*/ 8 h 378"/>
                <a:gd name="T60" fmla="*/ 72 w 127"/>
                <a:gd name="T61" fmla="*/ 3 h 378"/>
                <a:gd name="T62" fmla="*/ 69 w 127"/>
                <a:gd name="T63" fmla="*/ 1 h 378"/>
                <a:gd name="T64" fmla="*/ 63 w 127"/>
                <a:gd name="T65" fmla="*/ 0 h 378"/>
                <a:gd name="T66" fmla="*/ 58 w 127"/>
                <a:gd name="T67" fmla="*/ 1 h 378"/>
                <a:gd name="T68" fmla="*/ 55 w 127"/>
                <a:gd name="T69" fmla="*/ 3 h 378"/>
                <a:gd name="T70" fmla="*/ 52 w 127"/>
                <a:gd name="T71" fmla="*/ 8 h 378"/>
                <a:gd name="T72" fmla="*/ 51 w 127"/>
                <a:gd name="T73" fmla="*/ 12 h 378"/>
                <a:gd name="T74" fmla="*/ 51 w 127"/>
                <a:gd name="T75" fmla="*/ 183 h 378"/>
                <a:gd name="T76" fmla="*/ 13 w 127"/>
                <a:gd name="T77" fmla="*/ 183 h 378"/>
                <a:gd name="T78" fmla="*/ 8 w 127"/>
                <a:gd name="T79" fmla="*/ 184 h 378"/>
                <a:gd name="T80" fmla="*/ 3 w 127"/>
                <a:gd name="T81" fmla="*/ 187 h 378"/>
                <a:gd name="T82" fmla="*/ 1 w 127"/>
                <a:gd name="T83" fmla="*/ 191 h 378"/>
                <a:gd name="T84" fmla="*/ 0 w 127"/>
                <a:gd name="T85" fmla="*/ 195 h 378"/>
                <a:gd name="T86" fmla="*/ 0 w 127"/>
                <a:gd name="T87" fmla="*/ 247 h 378"/>
                <a:gd name="T88" fmla="*/ 1 w 127"/>
                <a:gd name="T89" fmla="*/ 251 h 378"/>
                <a:gd name="T90" fmla="*/ 3 w 127"/>
                <a:gd name="T91" fmla="*/ 256 h 378"/>
                <a:gd name="T92" fmla="*/ 8 w 127"/>
                <a:gd name="T93" fmla="*/ 259 h 378"/>
                <a:gd name="T94" fmla="*/ 13 w 127"/>
                <a:gd name="T95" fmla="*/ 259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378">
                  <a:moveTo>
                    <a:pt x="25" y="208"/>
                  </a:moveTo>
                  <a:lnTo>
                    <a:pt x="102" y="208"/>
                  </a:lnTo>
                  <a:lnTo>
                    <a:pt x="102" y="234"/>
                  </a:lnTo>
                  <a:lnTo>
                    <a:pt x="25" y="234"/>
                  </a:lnTo>
                  <a:lnTo>
                    <a:pt x="25" y="208"/>
                  </a:lnTo>
                  <a:close/>
                  <a:moveTo>
                    <a:pt x="13" y="259"/>
                  </a:moveTo>
                  <a:lnTo>
                    <a:pt x="51" y="259"/>
                  </a:lnTo>
                  <a:lnTo>
                    <a:pt x="51" y="365"/>
                  </a:lnTo>
                  <a:lnTo>
                    <a:pt x="52" y="370"/>
                  </a:lnTo>
                  <a:lnTo>
                    <a:pt x="55" y="375"/>
                  </a:lnTo>
                  <a:lnTo>
                    <a:pt x="58" y="377"/>
                  </a:lnTo>
                  <a:lnTo>
                    <a:pt x="63" y="378"/>
                  </a:lnTo>
                  <a:lnTo>
                    <a:pt x="69" y="377"/>
                  </a:lnTo>
                  <a:lnTo>
                    <a:pt x="72" y="375"/>
                  </a:lnTo>
                  <a:lnTo>
                    <a:pt x="75" y="370"/>
                  </a:lnTo>
                  <a:lnTo>
                    <a:pt x="76" y="365"/>
                  </a:lnTo>
                  <a:lnTo>
                    <a:pt x="76" y="259"/>
                  </a:lnTo>
                  <a:lnTo>
                    <a:pt x="114" y="259"/>
                  </a:lnTo>
                  <a:lnTo>
                    <a:pt x="119" y="259"/>
                  </a:lnTo>
                  <a:lnTo>
                    <a:pt x="124" y="256"/>
                  </a:lnTo>
                  <a:lnTo>
                    <a:pt x="126" y="251"/>
                  </a:lnTo>
                  <a:lnTo>
                    <a:pt x="127" y="247"/>
                  </a:lnTo>
                  <a:lnTo>
                    <a:pt x="127" y="195"/>
                  </a:lnTo>
                  <a:lnTo>
                    <a:pt x="126" y="191"/>
                  </a:lnTo>
                  <a:lnTo>
                    <a:pt x="124" y="187"/>
                  </a:lnTo>
                  <a:lnTo>
                    <a:pt x="119" y="184"/>
                  </a:lnTo>
                  <a:lnTo>
                    <a:pt x="114" y="183"/>
                  </a:lnTo>
                  <a:lnTo>
                    <a:pt x="76" y="183"/>
                  </a:lnTo>
                  <a:lnTo>
                    <a:pt x="76" y="12"/>
                  </a:lnTo>
                  <a:lnTo>
                    <a:pt x="75" y="8"/>
                  </a:lnTo>
                  <a:lnTo>
                    <a:pt x="72" y="3"/>
                  </a:lnTo>
                  <a:lnTo>
                    <a:pt x="69" y="1"/>
                  </a:lnTo>
                  <a:lnTo>
                    <a:pt x="63" y="0"/>
                  </a:lnTo>
                  <a:lnTo>
                    <a:pt x="58" y="1"/>
                  </a:lnTo>
                  <a:lnTo>
                    <a:pt x="55" y="3"/>
                  </a:lnTo>
                  <a:lnTo>
                    <a:pt x="52" y="8"/>
                  </a:lnTo>
                  <a:lnTo>
                    <a:pt x="51" y="12"/>
                  </a:lnTo>
                  <a:lnTo>
                    <a:pt x="51" y="183"/>
                  </a:lnTo>
                  <a:lnTo>
                    <a:pt x="13" y="183"/>
                  </a:lnTo>
                  <a:lnTo>
                    <a:pt x="8" y="184"/>
                  </a:lnTo>
                  <a:lnTo>
                    <a:pt x="3" y="187"/>
                  </a:lnTo>
                  <a:lnTo>
                    <a:pt x="1" y="191"/>
                  </a:lnTo>
                  <a:lnTo>
                    <a:pt x="0" y="195"/>
                  </a:lnTo>
                  <a:lnTo>
                    <a:pt x="0" y="247"/>
                  </a:lnTo>
                  <a:lnTo>
                    <a:pt x="1" y="251"/>
                  </a:lnTo>
                  <a:lnTo>
                    <a:pt x="3" y="256"/>
                  </a:lnTo>
                  <a:lnTo>
                    <a:pt x="8" y="259"/>
                  </a:lnTo>
                  <a:lnTo>
                    <a:pt x="13" y="2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7">
              <a:extLst>
                <a:ext uri="{FF2B5EF4-FFF2-40B4-BE49-F238E27FC236}">
                  <a16:creationId xmlns:a16="http://schemas.microsoft.com/office/drawing/2014/main" id="{9572E396-5E16-14D2-2969-6ECAD33D2053}"/>
                </a:ext>
              </a:extLst>
            </p:cNvPr>
            <p:cNvSpPr>
              <a:spLocks noEditPoints="1"/>
            </p:cNvSpPr>
            <p:nvPr/>
          </p:nvSpPr>
          <p:spPr bwMode="auto">
            <a:xfrm>
              <a:off x="5984876" y="2846388"/>
              <a:ext cx="50800" cy="49213"/>
            </a:xfrm>
            <a:custGeom>
              <a:avLst/>
              <a:gdLst>
                <a:gd name="T0" fmla="*/ 72 w 128"/>
                <a:gd name="T1" fmla="*/ 26 h 127"/>
                <a:gd name="T2" fmla="*/ 85 w 128"/>
                <a:gd name="T3" fmla="*/ 31 h 127"/>
                <a:gd name="T4" fmla="*/ 95 w 128"/>
                <a:gd name="T5" fmla="*/ 42 h 127"/>
                <a:gd name="T6" fmla="*/ 101 w 128"/>
                <a:gd name="T7" fmla="*/ 56 h 127"/>
                <a:gd name="T8" fmla="*/ 101 w 128"/>
                <a:gd name="T9" fmla="*/ 71 h 127"/>
                <a:gd name="T10" fmla="*/ 95 w 128"/>
                <a:gd name="T11" fmla="*/ 85 h 127"/>
                <a:gd name="T12" fmla="*/ 85 w 128"/>
                <a:gd name="T13" fmla="*/ 95 h 127"/>
                <a:gd name="T14" fmla="*/ 72 w 128"/>
                <a:gd name="T15" fmla="*/ 101 h 127"/>
                <a:gd name="T16" fmla="*/ 56 w 128"/>
                <a:gd name="T17" fmla="*/ 101 h 127"/>
                <a:gd name="T18" fmla="*/ 43 w 128"/>
                <a:gd name="T19" fmla="*/ 95 h 127"/>
                <a:gd name="T20" fmla="*/ 32 w 128"/>
                <a:gd name="T21" fmla="*/ 85 h 127"/>
                <a:gd name="T22" fmla="*/ 27 w 128"/>
                <a:gd name="T23" fmla="*/ 71 h 127"/>
                <a:gd name="T24" fmla="*/ 27 w 128"/>
                <a:gd name="T25" fmla="*/ 56 h 127"/>
                <a:gd name="T26" fmla="*/ 32 w 128"/>
                <a:gd name="T27" fmla="*/ 42 h 127"/>
                <a:gd name="T28" fmla="*/ 43 w 128"/>
                <a:gd name="T29" fmla="*/ 31 h 127"/>
                <a:gd name="T30" fmla="*/ 56 w 128"/>
                <a:gd name="T31" fmla="*/ 26 h 127"/>
                <a:gd name="T32" fmla="*/ 63 w 128"/>
                <a:gd name="T33" fmla="*/ 127 h 127"/>
                <a:gd name="T34" fmla="*/ 76 w 128"/>
                <a:gd name="T35" fmla="*/ 126 h 127"/>
                <a:gd name="T36" fmla="*/ 88 w 128"/>
                <a:gd name="T37" fmla="*/ 123 h 127"/>
                <a:gd name="T38" fmla="*/ 100 w 128"/>
                <a:gd name="T39" fmla="*/ 116 h 127"/>
                <a:gd name="T40" fmla="*/ 108 w 128"/>
                <a:gd name="T41" fmla="*/ 109 h 127"/>
                <a:gd name="T42" fmla="*/ 117 w 128"/>
                <a:gd name="T43" fmla="*/ 99 h 127"/>
                <a:gd name="T44" fmla="*/ 122 w 128"/>
                <a:gd name="T45" fmla="*/ 88 h 127"/>
                <a:gd name="T46" fmla="*/ 125 w 128"/>
                <a:gd name="T47" fmla="*/ 76 h 127"/>
                <a:gd name="T48" fmla="*/ 128 w 128"/>
                <a:gd name="T49" fmla="*/ 63 h 127"/>
                <a:gd name="T50" fmla="*/ 125 w 128"/>
                <a:gd name="T51" fmla="*/ 51 h 127"/>
                <a:gd name="T52" fmla="*/ 122 w 128"/>
                <a:gd name="T53" fmla="*/ 39 h 127"/>
                <a:gd name="T54" fmla="*/ 117 w 128"/>
                <a:gd name="T55" fmla="*/ 28 h 127"/>
                <a:gd name="T56" fmla="*/ 108 w 128"/>
                <a:gd name="T57" fmla="*/ 18 h 127"/>
                <a:gd name="T58" fmla="*/ 100 w 128"/>
                <a:gd name="T59" fmla="*/ 11 h 127"/>
                <a:gd name="T60" fmla="*/ 88 w 128"/>
                <a:gd name="T61" fmla="*/ 4 h 127"/>
                <a:gd name="T62" fmla="*/ 76 w 128"/>
                <a:gd name="T63" fmla="*/ 1 h 127"/>
                <a:gd name="T64" fmla="*/ 63 w 128"/>
                <a:gd name="T65" fmla="*/ 0 h 127"/>
                <a:gd name="T66" fmla="*/ 50 w 128"/>
                <a:gd name="T67" fmla="*/ 1 h 127"/>
                <a:gd name="T68" fmla="*/ 38 w 128"/>
                <a:gd name="T69" fmla="*/ 4 h 127"/>
                <a:gd name="T70" fmla="*/ 28 w 128"/>
                <a:gd name="T71" fmla="*/ 11 h 127"/>
                <a:gd name="T72" fmla="*/ 18 w 128"/>
                <a:gd name="T73" fmla="*/ 18 h 127"/>
                <a:gd name="T74" fmla="*/ 11 w 128"/>
                <a:gd name="T75" fmla="*/ 28 h 127"/>
                <a:gd name="T76" fmla="*/ 5 w 128"/>
                <a:gd name="T77" fmla="*/ 39 h 127"/>
                <a:gd name="T78" fmla="*/ 1 w 128"/>
                <a:gd name="T79" fmla="*/ 51 h 127"/>
                <a:gd name="T80" fmla="*/ 0 w 128"/>
                <a:gd name="T81" fmla="*/ 63 h 127"/>
                <a:gd name="T82" fmla="*/ 1 w 128"/>
                <a:gd name="T83" fmla="*/ 76 h 127"/>
                <a:gd name="T84" fmla="*/ 5 w 128"/>
                <a:gd name="T85" fmla="*/ 88 h 127"/>
                <a:gd name="T86" fmla="*/ 11 w 128"/>
                <a:gd name="T87" fmla="*/ 99 h 127"/>
                <a:gd name="T88" fmla="*/ 18 w 128"/>
                <a:gd name="T89" fmla="*/ 109 h 127"/>
                <a:gd name="T90" fmla="*/ 28 w 128"/>
                <a:gd name="T91" fmla="*/ 116 h 127"/>
                <a:gd name="T92" fmla="*/ 38 w 128"/>
                <a:gd name="T93" fmla="*/ 123 h 127"/>
                <a:gd name="T94" fmla="*/ 50 w 128"/>
                <a:gd name="T95" fmla="*/ 126 h 127"/>
                <a:gd name="T96" fmla="*/ 63 w 128"/>
                <a:gd name="T9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27">
                  <a:moveTo>
                    <a:pt x="63" y="25"/>
                  </a:moveTo>
                  <a:lnTo>
                    <a:pt x="72" y="26"/>
                  </a:lnTo>
                  <a:lnTo>
                    <a:pt x="78" y="28"/>
                  </a:lnTo>
                  <a:lnTo>
                    <a:pt x="85" y="31"/>
                  </a:lnTo>
                  <a:lnTo>
                    <a:pt x="91" y="37"/>
                  </a:lnTo>
                  <a:lnTo>
                    <a:pt x="95" y="42"/>
                  </a:lnTo>
                  <a:lnTo>
                    <a:pt x="99" y="48"/>
                  </a:lnTo>
                  <a:lnTo>
                    <a:pt x="101" y="56"/>
                  </a:lnTo>
                  <a:lnTo>
                    <a:pt x="102" y="63"/>
                  </a:lnTo>
                  <a:lnTo>
                    <a:pt x="101" y="71"/>
                  </a:lnTo>
                  <a:lnTo>
                    <a:pt x="99" y="79"/>
                  </a:lnTo>
                  <a:lnTo>
                    <a:pt x="95" y="85"/>
                  </a:lnTo>
                  <a:lnTo>
                    <a:pt x="91" y="90"/>
                  </a:lnTo>
                  <a:lnTo>
                    <a:pt x="85" y="95"/>
                  </a:lnTo>
                  <a:lnTo>
                    <a:pt x="78" y="99"/>
                  </a:lnTo>
                  <a:lnTo>
                    <a:pt x="72" y="101"/>
                  </a:lnTo>
                  <a:lnTo>
                    <a:pt x="63" y="101"/>
                  </a:lnTo>
                  <a:lnTo>
                    <a:pt x="56" y="101"/>
                  </a:lnTo>
                  <a:lnTo>
                    <a:pt x="49" y="99"/>
                  </a:lnTo>
                  <a:lnTo>
                    <a:pt x="43" y="95"/>
                  </a:lnTo>
                  <a:lnTo>
                    <a:pt x="36" y="90"/>
                  </a:lnTo>
                  <a:lnTo>
                    <a:pt x="32" y="85"/>
                  </a:lnTo>
                  <a:lnTo>
                    <a:pt x="29" y="79"/>
                  </a:lnTo>
                  <a:lnTo>
                    <a:pt x="27" y="71"/>
                  </a:lnTo>
                  <a:lnTo>
                    <a:pt x="26" y="63"/>
                  </a:lnTo>
                  <a:lnTo>
                    <a:pt x="27" y="56"/>
                  </a:lnTo>
                  <a:lnTo>
                    <a:pt x="29" y="48"/>
                  </a:lnTo>
                  <a:lnTo>
                    <a:pt x="32" y="42"/>
                  </a:lnTo>
                  <a:lnTo>
                    <a:pt x="36" y="37"/>
                  </a:lnTo>
                  <a:lnTo>
                    <a:pt x="43" y="31"/>
                  </a:lnTo>
                  <a:lnTo>
                    <a:pt x="49" y="28"/>
                  </a:lnTo>
                  <a:lnTo>
                    <a:pt x="56" y="26"/>
                  </a:lnTo>
                  <a:lnTo>
                    <a:pt x="63" y="25"/>
                  </a:lnTo>
                  <a:close/>
                  <a:moveTo>
                    <a:pt x="63" y="127"/>
                  </a:moveTo>
                  <a:lnTo>
                    <a:pt x="70" y="127"/>
                  </a:lnTo>
                  <a:lnTo>
                    <a:pt x="76" y="126"/>
                  </a:lnTo>
                  <a:lnTo>
                    <a:pt x="82" y="124"/>
                  </a:lnTo>
                  <a:lnTo>
                    <a:pt x="88" y="123"/>
                  </a:lnTo>
                  <a:lnTo>
                    <a:pt x="94" y="119"/>
                  </a:lnTo>
                  <a:lnTo>
                    <a:pt x="100" y="116"/>
                  </a:lnTo>
                  <a:lnTo>
                    <a:pt x="104" y="113"/>
                  </a:lnTo>
                  <a:lnTo>
                    <a:pt x="108" y="109"/>
                  </a:lnTo>
                  <a:lnTo>
                    <a:pt x="113" y="104"/>
                  </a:lnTo>
                  <a:lnTo>
                    <a:pt x="117" y="99"/>
                  </a:lnTo>
                  <a:lnTo>
                    <a:pt x="120" y="94"/>
                  </a:lnTo>
                  <a:lnTo>
                    <a:pt x="122" y="88"/>
                  </a:lnTo>
                  <a:lnTo>
                    <a:pt x="124" y="83"/>
                  </a:lnTo>
                  <a:lnTo>
                    <a:pt x="125" y="76"/>
                  </a:lnTo>
                  <a:lnTo>
                    <a:pt x="126" y="70"/>
                  </a:lnTo>
                  <a:lnTo>
                    <a:pt x="128" y="63"/>
                  </a:lnTo>
                  <a:lnTo>
                    <a:pt x="126" y="57"/>
                  </a:lnTo>
                  <a:lnTo>
                    <a:pt x="125" y="51"/>
                  </a:lnTo>
                  <a:lnTo>
                    <a:pt x="124" y="44"/>
                  </a:lnTo>
                  <a:lnTo>
                    <a:pt x="122" y="39"/>
                  </a:lnTo>
                  <a:lnTo>
                    <a:pt x="120" y="33"/>
                  </a:lnTo>
                  <a:lnTo>
                    <a:pt x="117" y="28"/>
                  </a:lnTo>
                  <a:lnTo>
                    <a:pt x="113" y="23"/>
                  </a:lnTo>
                  <a:lnTo>
                    <a:pt x="108" y="18"/>
                  </a:lnTo>
                  <a:lnTo>
                    <a:pt x="104" y="14"/>
                  </a:lnTo>
                  <a:lnTo>
                    <a:pt x="100" y="11"/>
                  </a:lnTo>
                  <a:lnTo>
                    <a:pt x="94" y="8"/>
                  </a:lnTo>
                  <a:lnTo>
                    <a:pt x="88" y="4"/>
                  </a:lnTo>
                  <a:lnTo>
                    <a:pt x="82" y="2"/>
                  </a:lnTo>
                  <a:lnTo>
                    <a:pt x="76" y="1"/>
                  </a:lnTo>
                  <a:lnTo>
                    <a:pt x="70" y="0"/>
                  </a:lnTo>
                  <a:lnTo>
                    <a:pt x="63" y="0"/>
                  </a:lnTo>
                  <a:lnTo>
                    <a:pt x="57" y="0"/>
                  </a:lnTo>
                  <a:lnTo>
                    <a:pt x="50" y="1"/>
                  </a:lnTo>
                  <a:lnTo>
                    <a:pt x="45" y="2"/>
                  </a:lnTo>
                  <a:lnTo>
                    <a:pt x="38" y="4"/>
                  </a:lnTo>
                  <a:lnTo>
                    <a:pt x="33" y="8"/>
                  </a:lnTo>
                  <a:lnTo>
                    <a:pt x="28" y="11"/>
                  </a:lnTo>
                  <a:lnTo>
                    <a:pt x="23" y="14"/>
                  </a:lnTo>
                  <a:lnTo>
                    <a:pt x="18" y="18"/>
                  </a:lnTo>
                  <a:lnTo>
                    <a:pt x="15" y="23"/>
                  </a:lnTo>
                  <a:lnTo>
                    <a:pt x="11" y="28"/>
                  </a:lnTo>
                  <a:lnTo>
                    <a:pt x="7" y="33"/>
                  </a:lnTo>
                  <a:lnTo>
                    <a:pt x="5" y="39"/>
                  </a:lnTo>
                  <a:lnTo>
                    <a:pt x="3" y="44"/>
                  </a:lnTo>
                  <a:lnTo>
                    <a:pt x="1" y="51"/>
                  </a:lnTo>
                  <a:lnTo>
                    <a:pt x="0" y="57"/>
                  </a:lnTo>
                  <a:lnTo>
                    <a:pt x="0" y="63"/>
                  </a:lnTo>
                  <a:lnTo>
                    <a:pt x="0" y="70"/>
                  </a:lnTo>
                  <a:lnTo>
                    <a:pt x="1" y="76"/>
                  </a:lnTo>
                  <a:lnTo>
                    <a:pt x="3" y="83"/>
                  </a:lnTo>
                  <a:lnTo>
                    <a:pt x="5" y="88"/>
                  </a:lnTo>
                  <a:lnTo>
                    <a:pt x="7" y="94"/>
                  </a:lnTo>
                  <a:lnTo>
                    <a:pt x="11" y="99"/>
                  </a:lnTo>
                  <a:lnTo>
                    <a:pt x="15" y="104"/>
                  </a:lnTo>
                  <a:lnTo>
                    <a:pt x="18" y="109"/>
                  </a:lnTo>
                  <a:lnTo>
                    <a:pt x="23" y="113"/>
                  </a:lnTo>
                  <a:lnTo>
                    <a:pt x="28" y="116"/>
                  </a:lnTo>
                  <a:lnTo>
                    <a:pt x="33" y="119"/>
                  </a:lnTo>
                  <a:lnTo>
                    <a:pt x="38" y="123"/>
                  </a:lnTo>
                  <a:lnTo>
                    <a:pt x="45" y="124"/>
                  </a:lnTo>
                  <a:lnTo>
                    <a:pt x="50" y="126"/>
                  </a:lnTo>
                  <a:lnTo>
                    <a:pt x="57" y="127"/>
                  </a:lnTo>
                  <a:lnTo>
                    <a:pt x="63" y="1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8">
              <a:extLst>
                <a:ext uri="{FF2B5EF4-FFF2-40B4-BE49-F238E27FC236}">
                  <a16:creationId xmlns:a16="http://schemas.microsoft.com/office/drawing/2014/main" id="{79C9FFF8-DABC-43A0-707D-0D8C056F2121}"/>
                </a:ext>
              </a:extLst>
            </p:cNvPr>
            <p:cNvSpPr>
              <a:spLocks noEditPoints="1"/>
            </p:cNvSpPr>
            <p:nvPr/>
          </p:nvSpPr>
          <p:spPr bwMode="auto">
            <a:xfrm>
              <a:off x="5924551" y="2846388"/>
              <a:ext cx="50800" cy="49213"/>
            </a:xfrm>
            <a:custGeom>
              <a:avLst/>
              <a:gdLst>
                <a:gd name="T0" fmla="*/ 71 w 127"/>
                <a:gd name="T1" fmla="*/ 26 h 127"/>
                <a:gd name="T2" fmla="*/ 85 w 127"/>
                <a:gd name="T3" fmla="*/ 31 h 127"/>
                <a:gd name="T4" fmla="*/ 96 w 127"/>
                <a:gd name="T5" fmla="*/ 42 h 127"/>
                <a:gd name="T6" fmla="*/ 101 w 127"/>
                <a:gd name="T7" fmla="*/ 56 h 127"/>
                <a:gd name="T8" fmla="*/ 101 w 127"/>
                <a:gd name="T9" fmla="*/ 71 h 127"/>
                <a:gd name="T10" fmla="*/ 96 w 127"/>
                <a:gd name="T11" fmla="*/ 85 h 127"/>
                <a:gd name="T12" fmla="*/ 85 w 127"/>
                <a:gd name="T13" fmla="*/ 95 h 127"/>
                <a:gd name="T14" fmla="*/ 71 w 127"/>
                <a:gd name="T15" fmla="*/ 101 h 127"/>
                <a:gd name="T16" fmla="*/ 56 w 127"/>
                <a:gd name="T17" fmla="*/ 101 h 127"/>
                <a:gd name="T18" fmla="*/ 42 w 127"/>
                <a:gd name="T19" fmla="*/ 95 h 127"/>
                <a:gd name="T20" fmla="*/ 33 w 127"/>
                <a:gd name="T21" fmla="*/ 85 h 127"/>
                <a:gd name="T22" fmla="*/ 26 w 127"/>
                <a:gd name="T23" fmla="*/ 71 h 127"/>
                <a:gd name="T24" fmla="*/ 26 w 127"/>
                <a:gd name="T25" fmla="*/ 56 h 127"/>
                <a:gd name="T26" fmla="*/ 33 w 127"/>
                <a:gd name="T27" fmla="*/ 42 h 127"/>
                <a:gd name="T28" fmla="*/ 42 w 127"/>
                <a:gd name="T29" fmla="*/ 31 h 127"/>
                <a:gd name="T30" fmla="*/ 56 w 127"/>
                <a:gd name="T31" fmla="*/ 26 h 127"/>
                <a:gd name="T32" fmla="*/ 64 w 127"/>
                <a:gd name="T33" fmla="*/ 127 h 127"/>
                <a:gd name="T34" fmla="*/ 77 w 127"/>
                <a:gd name="T35" fmla="*/ 126 h 127"/>
                <a:gd name="T36" fmla="*/ 88 w 127"/>
                <a:gd name="T37" fmla="*/ 123 h 127"/>
                <a:gd name="T38" fmla="*/ 99 w 127"/>
                <a:gd name="T39" fmla="*/ 116 h 127"/>
                <a:gd name="T40" fmla="*/ 109 w 127"/>
                <a:gd name="T41" fmla="*/ 109 h 127"/>
                <a:gd name="T42" fmla="*/ 116 w 127"/>
                <a:gd name="T43" fmla="*/ 99 h 127"/>
                <a:gd name="T44" fmla="*/ 123 w 127"/>
                <a:gd name="T45" fmla="*/ 88 h 127"/>
                <a:gd name="T46" fmla="*/ 126 w 127"/>
                <a:gd name="T47" fmla="*/ 76 h 127"/>
                <a:gd name="T48" fmla="*/ 127 w 127"/>
                <a:gd name="T49" fmla="*/ 63 h 127"/>
                <a:gd name="T50" fmla="*/ 126 w 127"/>
                <a:gd name="T51" fmla="*/ 51 h 127"/>
                <a:gd name="T52" fmla="*/ 123 w 127"/>
                <a:gd name="T53" fmla="*/ 39 h 127"/>
                <a:gd name="T54" fmla="*/ 116 w 127"/>
                <a:gd name="T55" fmla="*/ 28 h 127"/>
                <a:gd name="T56" fmla="*/ 109 w 127"/>
                <a:gd name="T57" fmla="*/ 18 h 127"/>
                <a:gd name="T58" fmla="*/ 99 w 127"/>
                <a:gd name="T59" fmla="*/ 11 h 127"/>
                <a:gd name="T60" fmla="*/ 88 w 127"/>
                <a:gd name="T61" fmla="*/ 4 h 127"/>
                <a:gd name="T62" fmla="*/ 77 w 127"/>
                <a:gd name="T63" fmla="*/ 1 h 127"/>
                <a:gd name="T64" fmla="*/ 64 w 127"/>
                <a:gd name="T65" fmla="*/ 0 h 127"/>
                <a:gd name="T66" fmla="*/ 51 w 127"/>
                <a:gd name="T67" fmla="*/ 1 h 127"/>
                <a:gd name="T68" fmla="*/ 39 w 127"/>
                <a:gd name="T69" fmla="*/ 4 h 127"/>
                <a:gd name="T70" fmla="*/ 28 w 127"/>
                <a:gd name="T71" fmla="*/ 11 h 127"/>
                <a:gd name="T72" fmla="*/ 19 w 127"/>
                <a:gd name="T73" fmla="*/ 18 h 127"/>
                <a:gd name="T74" fmla="*/ 11 w 127"/>
                <a:gd name="T75" fmla="*/ 28 h 127"/>
                <a:gd name="T76" fmla="*/ 5 w 127"/>
                <a:gd name="T77" fmla="*/ 39 h 127"/>
                <a:gd name="T78" fmla="*/ 1 w 127"/>
                <a:gd name="T79" fmla="*/ 51 h 127"/>
                <a:gd name="T80" fmla="*/ 0 w 127"/>
                <a:gd name="T81" fmla="*/ 63 h 127"/>
                <a:gd name="T82" fmla="*/ 1 w 127"/>
                <a:gd name="T83" fmla="*/ 76 h 127"/>
                <a:gd name="T84" fmla="*/ 5 w 127"/>
                <a:gd name="T85" fmla="*/ 88 h 127"/>
                <a:gd name="T86" fmla="*/ 11 w 127"/>
                <a:gd name="T87" fmla="*/ 99 h 127"/>
                <a:gd name="T88" fmla="*/ 19 w 127"/>
                <a:gd name="T89" fmla="*/ 109 h 127"/>
                <a:gd name="T90" fmla="*/ 28 w 127"/>
                <a:gd name="T91" fmla="*/ 116 h 127"/>
                <a:gd name="T92" fmla="*/ 39 w 127"/>
                <a:gd name="T93" fmla="*/ 123 h 127"/>
                <a:gd name="T94" fmla="*/ 51 w 127"/>
                <a:gd name="T95" fmla="*/ 126 h 127"/>
                <a:gd name="T96" fmla="*/ 64 w 127"/>
                <a:gd name="T9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 h="127">
                  <a:moveTo>
                    <a:pt x="64" y="25"/>
                  </a:moveTo>
                  <a:lnTo>
                    <a:pt x="71" y="26"/>
                  </a:lnTo>
                  <a:lnTo>
                    <a:pt x="79" y="28"/>
                  </a:lnTo>
                  <a:lnTo>
                    <a:pt x="85" y="31"/>
                  </a:lnTo>
                  <a:lnTo>
                    <a:pt x="91" y="37"/>
                  </a:lnTo>
                  <a:lnTo>
                    <a:pt x="96" y="42"/>
                  </a:lnTo>
                  <a:lnTo>
                    <a:pt x="99" y="48"/>
                  </a:lnTo>
                  <a:lnTo>
                    <a:pt x="101" y="56"/>
                  </a:lnTo>
                  <a:lnTo>
                    <a:pt x="102" y="63"/>
                  </a:lnTo>
                  <a:lnTo>
                    <a:pt x="101" y="71"/>
                  </a:lnTo>
                  <a:lnTo>
                    <a:pt x="99" y="79"/>
                  </a:lnTo>
                  <a:lnTo>
                    <a:pt x="96" y="85"/>
                  </a:lnTo>
                  <a:lnTo>
                    <a:pt x="91" y="90"/>
                  </a:lnTo>
                  <a:lnTo>
                    <a:pt x="85" y="95"/>
                  </a:lnTo>
                  <a:lnTo>
                    <a:pt x="79" y="99"/>
                  </a:lnTo>
                  <a:lnTo>
                    <a:pt x="71" y="101"/>
                  </a:lnTo>
                  <a:lnTo>
                    <a:pt x="64" y="101"/>
                  </a:lnTo>
                  <a:lnTo>
                    <a:pt x="56" y="101"/>
                  </a:lnTo>
                  <a:lnTo>
                    <a:pt x="49" y="99"/>
                  </a:lnTo>
                  <a:lnTo>
                    <a:pt x="42" y="95"/>
                  </a:lnTo>
                  <a:lnTo>
                    <a:pt x="37" y="90"/>
                  </a:lnTo>
                  <a:lnTo>
                    <a:pt x="33" y="85"/>
                  </a:lnTo>
                  <a:lnTo>
                    <a:pt x="28" y="79"/>
                  </a:lnTo>
                  <a:lnTo>
                    <a:pt x="26" y="71"/>
                  </a:lnTo>
                  <a:lnTo>
                    <a:pt x="26" y="63"/>
                  </a:lnTo>
                  <a:lnTo>
                    <a:pt x="26" y="56"/>
                  </a:lnTo>
                  <a:lnTo>
                    <a:pt x="28" y="48"/>
                  </a:lnTo>
                  <a:lnTo>
                    <a:pt x="33" y="42"/>
                  </a:lnTo>
                  <a:lnTo>
                    <a:pt x="37" y="37"/>
                  </a:lnTo>
                  <a:lnTo>
                    <a:pt x="42" y="31"/>
                  </a:lnTo>
                  <a:lnTo>
                    <a:pt x="49" y="28"/>
                  </a:lnTo>
                  <a:lnTo>
                    <a:pt x="56" y="26"/>
                  </a:lnTo>
                  <a:lnTo>
                    <a:pt x="64" y="25"/>
                  </a:lnTo>
                  <a:close/>
                  <a:moveTo>
                    <a:pt x="64" y="127"/>
                  </a:moveTo>
                  <a:lnTo>
                    <a:pt x="70" y="127"/>
                  </a:lnTo>
                  <a:lnTo>
                    <a:pt x="77" y="126"/>
                  </a:lnTo>
                  <a:lnTo>
                    <a:pt x="83" y="124"/>
                  </a:lnTo>
                  <a:lnTo>
                    <a:pt x="88" y="123"/>
                  </a:lnTo>
                  <a:lnTo>
                    <a:pt x="94" y="119"/>
                  </a:lnTo>
                  <a:lnTo>
                    <a:pt x="99" y="116"/>
                  </a:lnTo>
                  <a:lnTo>
                    <a:pt x="104" y="113"/>
                  </a:lnTo>
                  <a:lnTo>
                    <a:pt x="109" y="109"/>
                  </a:lnTo>
                  <a:lnTo>
                    <a:pt x="113" y="104"/>
                  </a:lnTo>
                  <a:lnTo>
                    <a:pt x="116" y="99"/>
                  </a:lnTo>
                  <a:lnTo>
                    <a:pt x="119" y="94"/>
                  </a:lnTo>
                  <a:lnTo>
                    <a:pt x="123" y="88"/>
                  </a:lnTo>
                  <a:lnTo>
                    <a:pt x="125" y="83"/>
                  </a:lnTo>
                  <a:lnTo>
                    <a:pt x="126" y="76"/>
                  </a:lnTo>
                  <a:lnTo>
                    <a:pt x="127" y="70"/>
                  </a:lnTo>
                  <a:lnTo>
                    <a:pt x="127" y="63"/>
                  </a:lnTo>
                  <a:lnTo>
                    <a:pt x="127" y="57"/>
                  </a:lnTo>
                  <a:lnTo>
                    <a:pt x="126" y="51"/>
                  </a:lnTo>
                  <a:lnTo>
                    <a:pt x="125" y="44"/>
                  </a:lnTo>
                  <a:lnTo>
                    <a:pt x="123" y="39"/>
                  </a:lnTo>
                  <a:lnTo>
                    <a:pt x="119" y="33"/>
                  </a:lnTo>
                  <a:lnTo>
                    <a:pt x="116" y="28"/>
                  </a:lnTo>
                  <a:lnTo>
                    <a:pt x="113" y="23"/>
                  </a:lnTo>
                  <a:lnTo>
                    <a:pt x="109" y="18"/>
                  </a:lnTo>
                  <a:lnTo>
                    <a:pt x="104" y="14"/>
                  </a:lnTo>
                  <a:lnTo>
                    <a:pt x="99" y="11"/>
                  </a:lnTo>
                  <a:lnTo>
                    <a:pt x="94" y="8"/>
                  </a:lnTo>
                  <a:lnTo>
                    <a:pt x="88" y="4"/>
                  </a:lnTo>
                  <a:lnTo>
                    <a:pt x="83" y="2"/>
                  </a:lnTo>
                  <a:lnTo>
                    <a:pt x="77" y="1"/>
                  </a:lnTo>
                  <a:lnTo>
                    <a:pt x="70" y="0"/>
                  </a:lnTo>
                  <a:lnTo>
                    <a:pt x="64" y="0"/>
                  </a:lnTo>
                  <a:lnTo>
                    <a:pt x="57" y="0"/>
                  </a:lnTo>
                  <a:lnTo>
                    <a:pt x="51" y="1"/>
                  </a:lnTo>
                  <a:lnTo>
                    <a:pt x="44" y="2"/>
                  </a:lnTo>
                  <a:lnTo>
                    <a:pt x="39" y="4"/>
                  </a:lnTo>
                  <a:lnTo>
                    <a:pt x="34" y="8"/>
                  </a:lnTo>
                  <a:lnTo>
                    <a:pt x="28" y="11"/>
                  </a:lnTo>
                  <a:lnTo>
                    <a:pt x="23" y="14"/>
                  </a:lnTo>
                  <a:lnTo>
                    <a:pt x="19" y="18"/>
                  </a:lnTo>
                  <a:lnTo>
                    <a:pt x="14" y="23"/>
                  </a:lnTo>
                  <a:lnTo>
                    <a:pt x="11" y="28"/>
                  </a:lnTo>
                  <a:lnTo>
                    <a:pt x="8" y="33"/>
                  </a:lnTo>
                  <a:lnTo>
                    <a:pt x="5" y="39"/>
                  </a:lnTo>
                  <a:lnTo>
                    <a:pt x="2" y="44"/>
                  </a:lnTo>
                  <a:lnTo>
                    <a:pt x="1" y="51"/>
                  </a:lnTo>
                  <a:lnTo>
                    <a:pt x="0" y="57"/>
                  </a:lnTo>
                  <a:lnTo>
                    <a:pt x="0" y="63"/>
                  </a:lnTo>
                  <a:lnTo>
                    <a:pt x="0" y="70"/>
                  </a:lnTo>
                  <a:lnTo>
                    <a:pt x="1" y="76"/>
                  </a:lnTo>
                  <a:lnTo>
                    <a:pt x="2" y="83"/>
                  </a:lnTo>
                  <a:lnTo>
                    <a:pt x="5" y="88"/>
                  </a:lnTo>
                  <a:lnTo>
                    <a:pt x="8" y="94"/>
                  </a:lnTo>
                  <a:lnTo>
                    <a:pt x="11" y="99"/>
                  </a:lnTo>
                  <a:lnTo>
                    <a:pt x="14" y="104"/>
                  </a:lnTo>
                  <a:lnTo>
                    <a:pt x="19" y="109"/>
                  </a:lnTo>
                  <a:lnTo>
                    <a:pt x="23" y="113"/>
                  </a:lnTo>
                  <a:lnTo>
                    <a:pt x="28" y="116"/>
                  </a:lnTo>
                  <a:lnTo>
                    <a:pt x="34" y="119"/>
                  </a:lnTo>
                  <a:lnTo>
                    <a:pt x="39" y="123"/>
                  </a:lnTo>
                  <a:lnTo>
                    <a:pt x="44" y="124"/>
                  </a:lnTo>
                  <a:lnTo>
                    <a:pt x="51" y="126"/>
                  </a:lnTo>
                  <a:lnTo>
                    <a:pt x="57" y="127"/>
                  </a:lnTo>
                  <a:lnTo>
                    <a:pt x="64" y="1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9">
              <a:extLst>
                <a:ext uri="{FF2B5EF4-FFF2-40B4-BE49-F238E27FC236}">
                  <a16:creationId xmlns:a16="http://schemas.microsoft.com/office/drawing/2014/main" id="{FE59A0B2-92D7-A006-6E8B-53DB99D09293}"/>
                </a:ext>
              </a:extLst>
            </p:cNvPr>
            <p:cNvSpPr>
              <a:spLocks noEditPoints="1"/>
            </p:cNvSpPr>
            <p:nvPr/>
          </p:nvSpPr>
          <p:spPr bwMode="auto">
            <a:xfrm>
              <a:off x="5853113" y="2846388"/>
              <a:ext cx="50800" cy="49213"/>
            </a:xfrm>
            <a:custGeom>
              <a:avLst/>
              <a:gdLst>
                <a:gd name="T0" fmla="*/ 71 w 127"/>
                <a:gd name="T1" fmla="*/ 26 h 127"/>
                <a:gd name="T2" fmla="*/ 85 w 127"/>
                <a:gd name="T3" fmla="*/ 31 h 127"/>
                <a:gd name="T4" fmla="*/ 96 w 127"/>
                <a:gd name="T5" fmla="*/ 42 h 127"/>
                <a:gd name="T6" fmla="*/ 101 w 127"/>
                <a:gd name="T7" fmla="*/ 56 h 127"/>
                <a:gd name="T8" fmla="*/ 101 w 127"/>
                <a:gd name="T9" fmla="*/ 71 h 127"/>
                <a:gd name="T10" fmla="*/ 96 w 127"/>
                <a:gd name="T11" fmla="*/ 85 h 127"/>
                <a:gd name="T12" fmla="*/ 85 w 127"/>
                <a:gd name="T13" fmla="*/ 95 h 127"/>
                <a:gd name="T14" fmla="*/ 71 w 127"/>
                <a:gd name="T15" fmla="*/ 101 h 127"/>
                <a:gd name="T16" fmla="*/ 56 w 127"/>
                <a:gd name="T17" fmla="*/ 101 h 127"/>
                <a:gd name="T18" fmla="*/ 42 w 127"/>
                <a:gd name="T19" fmla="*/ 95 h 127"/>
                <a:gd name="T20" fmla="*/ 32 w 127"/>
                <a:gd name="T21" fmla="*/ 85 h 127"/>
                <a:gd name="T22" fmla="*/ 26 w 127"/>
                <a:gd name="T23" fmla="*/ 71 h 127"/>
                <a:gd name="T24" fmla="*/ 26 w 127"/>
                <a:gd name="T25" fmla="*/ 56 h 127"/>
                <a:gd name="T26" fmla="*/ 32 w 127"/>
                <a:gd name="T27" fmla="*/ 42 h 127"/>
                <a:gd name="T28" fmla="*/ 42 w 127"/>
                <a:gd name="T29" fmla="*/ 31 h 127"/>
                <a:gd name="T30" fmla="*/ 56 w 127"/>
                <a:gd name="T31" fmla="*/ 26 h 127"/>
                <a:gd name="T32" fmla="*/ 63 w 127"/>
                <a:gd name="T33" fmla="*/ 127 h 127"/>
                <a:gd name="T34" fmla="*/ 76 w 127"/>
                <a:gd name="T35" fmla="*/ 126 h 127"/>
                <a:gd name="T36" fmla="*/ 88 w 127"/>
                <a:gd name="T37" fmla="*/ 123 h 127"/>
                <a:gd name="T38" fmla="*/ 99 w 127"/>
                <a:gd name="T39" fmla="*/ 116 h 127"/>
                <a:gd name="T40" fmla="*/ 109 w 127"/>
                <a:gd name="T41" fmla="*/ 109 h 127"/>
                <a:gd name="T42" fmla="*/ 116 w 127"/>
                <a:gd name="T43" fmla="*/ 99 h 127"/>
                <a:gd name="T44" fmla="*/ 122 w 127"/>
                <a:gd name="T45" fmla="*/ 88 h 127"/>
                <a:gd name="T46" fmla="*/ 126 w 127"/>
                <a:gd name="T47" fmla="*/ 76 h 127"/>
                <a:gd name="T48" fmla="*/ 127 w 127"/>
                <a:gd name="T49" fmla="*/ 63 h 127"/>
                <a:gd name="T50" fmla="*/ 126 w 127"/>
                <a:gd name="T51" fmla="*/ 51 h 127"/>
                <a:gd name="T52" fmla="*/ 122 w 127"/>
                <a:gd name="T53" fmla="*/ 39 h 127"/>
                <a:gd name="T54" fmla="*/ 116 w 127"/>
                <a:gd name="T55" fmla="*/ 28 h 127"/>
                <a:gd name="T56" fmla="*/ 109 w 127"/>
                <a:gd name="T57" fmla="*/ 18 h 127"/>
                <a:gd name="T58" fmla="*/ 99 w 127"/>
                <a:gd name="T59" fmla="*/ 11 h 127"/>
                <a:gd name="T60" fmla="*/ 88 w 127"/>
                <a:gd name="T61" fmla="*/ 4 h 127"/>
                <a:gd name="T62" fmla="*/ 76 w 127"/>
                <a:gd name="T63" fmla="*/ 1 h 127"/>
                <a:gd name="T64" fmla="*/ 63 w 127"/>
                <a:gd name="T65" fmla="*/ 0 h 127"/>
                <a:gd name="T66" fmla="*/ 51 w 127"/>
                <a:gd name="T67" fmla="*/ 1 h 127"/>
                <a:gd name="T68" fmla="*/ 39 w 127"/>
                <a:gd name="T69" fmla="*/ 4 h 127"/>
                <a:gd name="T70" fmla="*/ 28 w 127"/>
                <a:gd name="T71" fmla="*/ 11 h 127"/>
                <a:gd name="T72" fmla="*/ 18 w 127"/>
                <a:gd name="T73" fmla="*/ 18 h 127"/>
                <a:gd name="T74" fmla="*/ 11 w 127"/>
                <a:gd name="T75" fmla="*/ 28 h 127"/>
                <a:gd name="T76" fmla="*/ 4 w 127"/>
                <a:gd name="T77" fmla="*/ 39 h 127"/>
                <a:gd name="T78" fmla="*/ 1 w 127"/>
                <a:gd name="T79" fmla="*/ 51 h 127"/>
                <a:gd name="T80" fmla="*/ 0 w 127"/>
                <a:gd name="T81" fmla="*/ 63 h 127"/>
                <a:gd name="T82" fmla="*/ 1 w 127"/>
                <a:gd name="T83" fmla="*/ 76 h 127"/>
                <a:gd name="T84" fmla="*/ 4 w 127"/>
                <a:gd name="T85" fmla="*/ 88 h 127"/>
                <a:gd name="T86" fmla="*/ 11 w 127"/>
                <a:gd name="T87" fmla="*/ 99 h 127"/>
                <a:gd name="T88" fmla="*/ 18 w 127"/>
                <a:gd name="T89" fmla="*/ 109 h 127"/>
                <a:gd name="T90" fmla="*/ 28 w 127"/>
                <a:gd name="T91" fmla="*/ 116 h 127"/>
                <a:gd name="T92" fmla="*/ 39 w 127"/>
                <a:gd name="T93" fmla="*/ 123 h 127"/>
                <a:gd name="T94" fmla="*/ 51 w 127"/>
                <a:gd name="T95" fmla="*/ 126 h 127"/>
                <a:gd name="T96" fmla="*/ 63 w 127"/>
                <a:gd name="T9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 h="127">
                  <a:moveTo>
                    <a:pt x="63" y="25"/>
                  </a:moveTo>
                  <a:lnTo>
                    <a:pt x="71" y="26"/>
                  </a:lnTo>
                  <a:lnTo>
                    <a:pt x="78" y="28"/>
                  </a:lnTo>
                  <a:lnTo>
                    <a:pt x="85" y="31"/>
                  </a:lnTo>
                  <a:lnTo>
                    <a:pt x="90" y="37"/>
                  </a:lnTo>
                  <a:lnTo>
                    <a:pt x="96" y="42"/>
                  </a:lnTo>
                  <a:lnTo>
                    <a:pt x="99" y="48"/>
                  </a:lnTo>
                  <a:lnTo>
                    <a:pt x="101" y="56"/>
                  </a:lnTo>
                  <a:lnTo>
                    <a:pt x="102" y="63"/>
                  </a:lnTo>
                  <a:lnTo>
                    <a:pt x="101" y="71"/>
                  </a:lnTo>
                  <a:lnTo>
                    <a:pt x="99" y="79"/>
                  </a:lnTo>
                  <a:lnTo>
                    <a:pt x="96" y="85"/>
                  </a:lnTo>
                  <a:lnTo>
                    <a:pt x="90" y="90"/>
                  </a:lnTo>
                  <a:lnTo>
                    <a:pt x="85" y="95"/>
                  </a:lnTo>
                  <a:lnTo>
                    <a:pt x="78" y="99"/>
                  </a:lnTo>
                  <a:lnTo>
                    <a:pt x="71" y="101"/>
                  </a:lnTo>
                  <a:lnTo>
                    <a:pt x="63" y="101"/>
                  </a:lnTo>
                  <a:lnTo>
                    <a:pt x="56" y="101"/>
                  </a:lnTo>
                  <a:lnTo>
                    <a:pt x="48" y="99"/>
                  </a:lnTo>
                  <a:lnTo>
                    <a:pt x="42" y="95"/>
                  </a:lnTo>
                  <a:lnTo>
                    <a:pt x="37" y="90"/>
                  </a:lnTo>
                  <a:lnTo>
                    <a:pt x="32" y="85"/>
                  </a:lnTo>
                  <a:lnTo>
                    <a:pt x="28" y="79"/>
                  </a:lnTo>
                  <a:lnTo>
                    <a:pt x="26" y="71"/>
                  </a:lnTo>
                  <a:lnTo>
                    <a:pt x="25" y="63"/>
                  </a:lnTo>
                  <a:lnTo>
                    <a:pt x="26" y="56"/>
                  </a:lnTo>
                  <a:lnTo>
                    <a:pt x="28" y="48"/>
                  </a:lnTo>
                  <a:lnTo>
                    <a:pt x="32" y="42"/>
                  </a:lnTo>
                  <a:lnTo>
                    <a:pt x="37" y="37"/>
                  </a:lnTo>
                  <a:lnTo>
                    <a:pt x="42" y="31"/>
                  </a:lnTo>
                  <a:lnTo>
                    <a:pt x="48" y="28"/>
                  </a:lnTo>
                  <a:lnTo>
                    <a:pt x="56" y="26"/>
                  </a:lnTo>
                  <a:lnTo>
                    <a:pt x="63" y="25"/>
                  </a:lnTo>
                  <a:close/>
                  <a:moveTo>
                    <a:pt x="63" y="127"/>
                  </a:moveTo>
                  <a:lnTo>
                    <a:pt x="70" y="127"/>
                  </a:lnTo>
                  <a:lnTo>
                    <a:pt x="76" y="126"/>
                  </a:lnTo>
                  <a:lnTo>
                    <a:pt x="83" y="124"/>
                  </a:lnTo>
                  <a:lnTo>
                    <a:pt x="88" y="123"/>
                  </a:lnTo>
                  <a:lnTo>
                    <a:pt x="93" y="119"/>
                  </a:lnTo>
                  <a:lnTo>
                    <a:pt x="99" y="116"/>
                  </a:lnTo>
                  <a:lnTo>
                    <a:pt x="104" y="113"/>
                  </a:lnTo>
                  <a:lnTo>
                    <a:pt x="109" y="109"/>
                  </a:lnTo>
                  <a:lnTo>
                    <a:pt x="113" y="104"/>
                  </a:lnTo>
                  <a:lnTo>
                    <a:pt x="116" y="99"/>
                  </a:lnTo>
                  <a:lnTo>
                    <a:pt x="119" y="94"/>
                  </a:lnTo>
                  <a:lnTo>
                    <a:pt x="122" y="88"/>
                  </a:lnTo>
                  <a:lnTo>
                    <a:pt x="125" y="83"/>
                  </a:lnTo>
                  <a:lnTo>
                    <a:pt x="126" y="76"/>
                  </a:lnTo>
                  <a:lnTo>
                    <a:pt x="127" y="70"/>
                  </a:lnTo>
                  <a:lnTo>
                    <a:pt x="127" y="63"/>
                  </a:lnTo>
                  <a:lnTo>
                    <a:pt x="127" y="57"/>
                  </a:lnTo>
                  <a:lnTo>
                    <a:pt x="126" y="51"/>
                  </a:lnTo>
                  <a:lnTo>
                    <a:pt x="125" y="44"/>
                  </a:lnTo>
                  <a:lnTo>
                    <a:pt x="122" y="39"/>
                  </a:lnTo>
                  <a:lnTo>
                    <a:pt x="119" y="33"/>
                  </a:lnTo>
                  <a:lnTo>
                    <a:pt x="116" y="28"/>
                  </a:lnTo>
                  <a:lnTo>
                    <a:pt x="113" y="23"/>
                  </a:lnTo>
                  <a:lnTo>
                    <a:pt x="109" y="18"/>
                  </a:lnTo>
                  <a:lnTo>
                    <a:pt x="104" y="14"/>
                  </a:lnTo>
                  <a:lnTo>
                    <a:pt x="99" y="11"/>
                  </a:lnTo>
                  <a:lnTo>
                    <a:pt x="93" y="8"/>
                  </a:lnTo>
                  <a:lnTo>
                    <a:pt x="88" y="4"/>
                  </a:lnTo>
                  <a:lnTo>
                    <a:pt x="83" y="2"/>
                  </a:lnTo>
                  <a:lnTo>
                    <a:pt x="76" y="1"/>
                  </a:lnTo>
                  <a:lnTo>
                    <a:pt x="70" y="0"/>
                  </a:lnTo>
                  <a:lnTo>
                    <a:pt x="63" y="0"/>
                  </a:lnTo>
                  <a:lnTo>
                    <a:pt x="57" y="0"/>
                  </a:lnTo>
                  <a:lnTo>
                    <a:pt x="51" y="1"/>
                  </a:lnTo>
                  <a:lnTo>
                    <a:pt x="44" y="2"/>
                  </a:lnTo>
                  <a:lnTo>
                    <a:pt x="39" y="4"/>
                  </a:lnTo>
                  <a:lnTo>
                    <a:pt x="33" y="8"/>
                  </a:lnTo>
                  <a:lnTo>
                    <a:pt x="28" y="11"/>
                  </a:lnTo>
                  <a:lnTo>
                    <a:pt x="23" y="14"/>
                  </a:lnTo>
                  <a:lnTo>
                    <a:pt x="18" y="18"/>
                  </a:lnTo>
                  <a:lnTo>
                    <a:pt x="14" y="23"/>
                  </a:lnTo>
                  <a:lnTo>
                    <a:pt x="11" y="28"/>
                  </a:lnTo>
                  <a:lnTo>
                    <a:pt x="8" y="33"/>
                  </a:lnTo>
                  <a:lnTo>
                    <a:pt x="4" y="39"/>
                  </a:lnTo>
                  <a:lnTo>
                    <a:pt x="2" y="44"/>
                  </a:lnTo>
                  <a:lnTo>
                    <a:pt x="1" y="51"/>
                  </a:lnTo>
                  <a:lnTo>
                    <a:pt x="0" y="57"/>
                  </a:lnTo>
                  <a:lnTo>
                    <a:pt x="0" y="63"/>
                  </a:lnTo>
                  <a:lnTo>
                    <a:pt x="0" y="70"/>
                  </a:lnTo>
                  <a:lnTo>
                    <a:pt x="1" y="76"/>
                  </a:lnTo>
                  <a:lnTo>
                    <a:pt x="2" y="83"/>
                  </a:lnTo>
                  <a:lnTo>
                    <a:pt x="4" y="88"/>
                  </a:lnTo>
                  <a:lnTo>
                    <a:pt x="8" y="94"/>
                  </a:lnTo>
                  <a:lnTo>
                    <a:pt x="11" y="99"/>
                  </a:lnTo>
                  <a:lnTo>
                    <a:pt x="14" y="104"/>
                  </a:lnTo>
                  <a:lnTo>
                    <a:pt x="18" y="109"/>
                  </a:lnTo>
                  <a:lnTo>
                    <a:pt x="23" y="113"/>
                  </a:lnTo>
                  <a:lnTo>
                    <a:pt x="28" y="116"/>
                  </a:lnTo>
                  <a:lnTo>
                    <a:pt x="33" y="119"/>
                  </a:lnTo>
                  <a:lnTo>
                    <a:pt x="39" y="123"/>
                  </a:lnTo>
                  <a:lnTo>
                    <a:pt x="44" y="124"/>
                  </a:lnTo>
                  <a:lnTo>
                    <a:pt x="51" y="126"/>
                  </a:lnTo>
                  <a:lnTo>
                    <a:pt x="57" y="127"/>
                  </a:lnTo>
                  <a:lnTo>
                    <a:pt x="63" y="1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9" name="Picture 28">
            <a:extLst>
              <a:ext uri="{FF2B5EF4-FFF2-40B4-BE49-F238E27FC236}">
                <a16:creationId xmlns:a16="http://schemas.microsoft.com/office/drawing/2014/main" id="{6BA1E1E8-40D7-3F6C-8567-CEDEEC64CECB}"/>
              </a:ext>
            </a:extLst>
          </p:cNvPr>
          <p:cNvPicPr>
            <a:picLocks noChangeAspect="1"/>
          </p:cNvPicPr>
          <p:nvPr/>
        </p:nvPicPr>
        <p:blipFill>
          <a:blip r:embed="rId3">
            <a:lum bright="70000" contrast="-70000"/>
          </a:blip>
          <a:stretch>
            <a:fillRect/>
          </a:stretch>
        </p:blipFill>
        <p:spPr>
          <a:xfrm>
            <a:off x="7489987" y="5310765"/>
            <a:ext cx="795236" cy="322290"/>
          </a:xfrm>
          <a:prstGeom prst="rect">
            <a:avLst/>
          </a:prstGeom>
        </p:spPr>
      </p:pic>
    </p:spTree>
    <p:extLst>
      <p:ext uri="{BB962C8B-B14F-4D97-AF65-F5344CB8AC3E}">
        <p14:creationId xmlns:p14="http://schemas.microsoft.com/office/powerpoint/2010/main" val="682565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C64C83-1A7A-2B8C-0D9B-DA7E5ED2E952}"/>
              </a:ext>
            </a:extLst>
          </p:cNvPr>
          <p:cNvPicPr>
            <a:picLocks noChangeAspect="1"/>
          </p:cNvPicPr>
          <p:nvPr/>
        </p:nvPicPr>
        <p:blipFill>
          <a:blip r:embed="rId2"/>
          <a:stretch>
            <a:fillRect/>
          </a:stretch>
        </p:blipFill>
        <p:spPr>
          <a:xfrm>
            <a:off x="0" y="57823"/>
            <a:ext cx="12192000" cy="970083"/>
          </a:xfrm>
          <a:prstGeom prst="rect">
            <a:avLst/>
          </a:prstGeom>
        </p:spPr>
      </p:pic>
      <p:sp>
        <p:nvSpPr>
          <p:cNvPr id="32" name="Hexagon 31">
            <a:extLst>
              <a:ext uri="{FF2B5EF4-FFF2-40B4-BE49-F238E27FC236}">
                <a16:creationId xmlns:a16="http://schemas.microsoft.com/office/drawing/2014/main" id="{0E753BEB-A0F9-61BE-6F57-24C3AC30116D}"/>
              </a:ext>
            </a:extLst>
          </p:cNvPr>
          <p:cNvSpPr/>
          <p:nvPr/>
        </p:nvSpPr>
        <p:spPr>
          <a:xfrm>
            <a:off x="-3205480" y="3322655"/>
            <a:ext cx="6736080" cy="954107"/>
          </a:xfrm>
          <a:prstGeom prst="hexagon">
            <a:avLst>
              <a:gd name="adj" fmla="val 56821"/>
              <a:gd name="vf" fmla="val 115470"/>
            </a:avLst>
          </a:prstGeom>
          <a:solidFill>
            <a:srgbClr val="ED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3" name="Hexagon 32">
            <a:extLst>
              <a:ext uri="{FF2B5EF4-FFF2-40B4-BE49-F238E27FC236}">
                <a16:creationId xmlns:a16="http://schemas.microsoft.com/office/drawing/2014/main" id="{8308E214-2712-C1BA-15FE-85D699BA08BC}"/>
              </a:ext>
            </a:extLst>
          </p:cNvPr>
          <p:cNvSpPr/>
          <p:nvPr/>
        </p:nvSpPr>
        <p:spPr>
          <a:xfrm>
            <a:off x="-2494280" y="3104118"/>
            <a:ext cx="6736080" cy="954107"/>
          </a:xfrm>
          <a:prstGeom prst="hexagon">
            <a:avLst>
              <a:gd name="adj" fmla="val 56821"/>
              <a:gd name="vf" fmla="val 115470"/>
            </a:avLst>
          </a:prstGeom>
          <a:solidFill>
            <a:srgbClr val="BC1E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4" name="TextBox 33">
            <a:extLst>
              <a:ext uri="{FF2B5EF4-FFF2-40B4-BE49-F238E27FC236}">
                <a16:creationId xmlns:a16="http://schemas.microsoft.com/office/drawing/2014/main" id="{00D721B8-E4EC-CBE1-4AD3-E7DFF0A9BE88}"/>
              </a:ext>
            </a:extLst>
          </p:cNvPr>
          <p:cNvSpPr txBox="1"/>
          <p:nvPr/>
        </p:nvSpPr>
        <p:spPr>
          <a:xfrm>
            <a:off x="284868" y="3104118"/>
            <a:ext cx="3575932" cy="954107"/>
          </a:xfrm>
          <a:prstGeom prst="rect">
            <a:avLst/>
          </a:prstGeom>
          <a:noFill/>
        </p:spPr>
        <p:txBody>
          <a:bodyPr wrap="square" rtlCol="0">
            <a:spAutoFit/>
          </a:bodyPr>
          <a:lstStyle/>
          <a:p>
            <a:r>
              <a:rPr lang="id-ID" sz="2800" dirty="0">
                <a:solidFill>
                  <a:schemeClr val="bg1"/>
                </a:solidFill>
                <a:effectLst>
                  <a:outerShdw blurRad="38100" dist="38100" dir="2700000" algn="tl">
                    <a:srgbClr val="000000">
                      <a:alpha val="43137"/>
                    </a:srgbClr>
                  </a:outerShdw>
                </a:effectLst>
                <a:latin typeface="Arial Black" panose="020B0A04020102020204" pitchFamily="34" charset="0"/>
              </a:rPr>
              <a:t>Kriteria Penilaian Babak Final</a:t>
            </a:r>
          </a:p>
        </p:txBody>
      </p:sp>
      <p:graphicFrame>
        <p:nvGraphicFramePr>
          <p:cNvPr id="35" name="Table 34">
            <a:extLst>
              <a:ext uri="{FF2B5EF4-FFF2-40B4-BE49-F238E27FC236}">
                <a16:creationId xmlns:a16="http://schemas.microsoft.com/office/drawing/2014/main" id="{BCDBC68B-3A9C-5B62-9B1F-BE80D26B375D}"/>
              </a:ext>
            </a:extLst>
          </p:cNvPr>
          <p:cNvGraphicFramePr>
            <a:graphicFrameLocks noGrp="1"/>
          </p:cNvGraphicFramePr>
          <p:nvPr>
            <p:extLst>
              <p:ext uri="{D42A27DB-BD31-4B8C-83A1-F6EECF244321}">
                <p14:modId xmlns:p14="http://schemas.microsoft.com/office/powerpoint/2010/main" val="3176911048"/>
              </p:ext>
            </p:extLst>
          </p:nvPr>
        </p:nvGraphicFramePr>
        <p:xfrm>
          <a:off x="4504423" y="2204851"/>
          <a:ext cx="5715048" cy="2918400"/>
        </p:xfrm>
        <a:graphic>
          <a:graphicData uri="http://schemas.openxmlformats.org/drawingml/2006/table">
            <a:tbl>
              <a:tblPr bandRow="1">
                <a:tableStyleId>{5C22544A-7EE6-4342-B048-85BDC9FD1C3A}</a:tableStyleId>
              </a:tblPr>
              <a:tblGrid>
                <a:gridCol w="327025">
                  <a:extLst>
                    <a:ext uri="{9D8B030D-6E8A-4147-A177-3AD203B41FA5}">
                      <a16:colId xmlns:a16="http://schemas.microsoft.com/office/drawing/2014/main" val="612249468"/>
                    </a:ext>
                  </a:extLst>
                </a:gridCol>
                <a:gridCol w="4778438">
                  <a:extLst>
                    <a:ext uri="{9D8B030D-6E8A-4147-A177-3AD203B41FA5}">
                      <a16:colId xmlns:a16="http://schemas.microsoft.com/office/drawing/2014/main" val="2478411307"/>
                    </a:ext>
                  </a:extLst>
                </a:gridCol>
                <a:gridCol w="609585">
                  <a:extLst>
                    <a:ext uri="{9D8B030D-6E8A-4147-A177-3AD203B41FA5}">
                      <a16:colId xmlns:a16="http://schemas.microsoft.com/office/drawing/2014/main" val="1107976548"/>
                    </a:ext>
                  </a:extLst>
                </a:gridCol>
              </a:tblGrid>
              <a:tr h="151765">
                <a:tc>
                  <a:txBody>
                    <a:bodyPr/>
                    <a:lstStyle/>
                    <a:p>
                      <a:pPr marL="0" indent="0" algn="ctr">
                        <a:lnSpc>
                          <a:spcPct val="150000"/>
                        </a:lnSpc>
                      </a:pPr>
                      <a:r>
                        <a:rPr lang="id-ID" sz="1400" b="1" dirty="0">
                          <a:effectLst/>
                          <a:latin typeface="Arial" panose="020B0604020202020204" pitchFamily="34" charset="0"/>
                          <a:cs typeface="Arial" panose="020B0604020202020204" pitchFamily="34" charset="0"/>
                        </a:rPr>
                        <a:t>No.</a:t>
                      </a:r>
                      <a:endParaRPr lang="id-ID" sz="1400" b="1" dirty="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a:tc>
                <a:tc>
                  <a:txBody>
                    <a:bodyPr/>
                    <a:lstStyle/>
                    <a:p>
                      <a:pPr marL="0" indent="0" algn="just">
                        <a:lnSpc>
                          <a:spcPct val="150000"/>
                        </a:lnSpc>
                      </a:pPr>
                      <a:r>
                        <a:rPr lang="id-ID" sz="1400" b="1" dirty="0">
                          <a:effectLst/>
                          <a:latin typeface="Arial" panose="020B0604020202020204" pitchFamily="34" charset="0"/>
                          <a:cs typeface="Arial" panose="020B0604020202020204" pitchFamily="34" charset="0"/>
                        </a:rPr>
                        <a:t>Kriteria Penilaian</a:t>
                      </a:r>
                      <a:endParaRPr lang="id-ID" sz="1400" b="1" dirty="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a:tc>
                <a:tc>
                  <a:txBody>
                    <a:bodyPr/>
                    <a:lstStyle/>
                    <a:p>
                      <a:pPr marL="0" indent="0" algn="just">
                        <a:lnSpc>
                          <a:spcPct val="150000"/>
                        </a:lnSpc>
                      </a:pPr>
                      <a:r>
                        <a:rPr lang="id-ID" sz="1400" b="1" dirty="0">
                          <a:effectLst/>
                          <a:latin typeface="Arial" panose="020B0604020202020204" pitchFamily="34" charset="0"/>
                          <a:cs typeface="Arial" panose="020B0604020202020204" pitchFamily="34" charset="0"/>
                        </a:rPr>
                        <a:t>Bobot</a:t>
                      </a:r>
                      <a:endParaRPr lang="id-ID" sz="1400" b="1" dirty="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a:tc>
                <a:extLst>
                  <a:ext uri="{0D108BD9-81ED-4DB2-BD59-A6C34878D82A}">
                    <a16:rowId xmlns:a16="http://schemas.microsoft.com/office/drawing/2014/main" val="2397585876"/>
                  </a:ext>
                </a:extLst>
              </a:tr>
              <a:tr h="0">
                <a:tc>
                  <a:txBody>
                    <a:bodyPr/>
                    <a:lstStyle/>
                    <a:p>
                      <a:pPr marL="0" indent="0" algn="ctr">
                        <a:lnSpc>
                          <a:spcPct val="150000"/>
                        </a:lnSpc>
                      </a:pPr>
                      <a:r>
                        <a:rPr lang="id-ID" sz="1400" dirty="0">
                          <a:effectLst/>
                          <a:latin typeface="Arial" panose="020B0604020202020204" pitchFamily="34" charset="0"/>
                          <a:cs typeface="Arial" panose="020B0604020202020204" pitchFamily="34" charset="0"/>
                        </a:rPr>
                        <a:t>1</a:t>
                      </a:r>
                      <a:endParaRPr lang="id-ID" sz="1400" dirty="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anchor="ctr"/>
                </a:tc>
                <a:tc>
                  <a:txBody>
                    <a:bodyPr/>
                    <a:lstStyle/>
                    <a:p>
                      <a:pPr marL="0" indent="0" algn="just">
                        <a:lnSpc>
                          <a:spcPct val="150000"/>
                        </a:lnSpc>
                      </a:pPr>
                      <a:r>
                        <a:rPr lang="id-ID" sz="1400" dirty="0">
                          <a:effectLst/>
                          <a:latin typeface="Arial" panose="020B0604020202020204" pitchFamily="34" charset="0"/>
                          <a:cs typeface="Arial" panose="020B0604020202020204" pitchFamily="34" charset="0"/>
                        </a:rPr>
                        <a:t>Latar belakang dan analisis permasalahan</a:t>
                      </a:r>
                      <a:endParaRPr lang="id-ID" sz="1400" dirty="0">
                        <a:effectLst/>
                        <a:latin typeface="Arial" panose="020B0604020202020204" pitchFamily="34" charset="0"/>
                        <a:ea typeface="Calibri" panose="020F0502020204030204" pitchFamily="34" charset="0"/>
                        <a:cs typeface="Arial" panose="020B0604020202020204" pitchFamily="34" charset="0"/>
                      </a:endParaRPr>
                    </a:p>
                  </a:txBody>
                  <a:tcPr marL="12700" marR="12700" marT="63500" marB="63500"/>
                </a:tc>
                <a:tc>
                  <a:txBody>
                    <a:bodyPr/>
                    <a:lstStyle/>
                    <a:p>
                      <a:pPr marL="0" indent="0" algn="ctr">
                        <a:lnSpc>
                          <a:spcPct val="150000"/>
                        </a:lnSpc>
                      </a:pPr>
                      <a:r>
                        <a:rPr lang="id-ID" sz="1400" dirty="0">
                          <a:effectLst/>
                          <a:latin typeface="Arial" panose="020B0604020202020204" pitchFamily="34" charset="0"/>
                          <a:cs typeface="Arial" panose="020B0604020202020204" pitchFamily="34" charset="0"/>
                        </a:rPr>
                        <a:t>10</a:t>
                      </a:r>
                      <a:endParaRPr lang="id-ID" sz="1400" dirty="0">
                        <a:effectLst/>
                        <a:latin typeface="Arial" panose="020B0604020202020204" pitchFamily="34" charset="0"/>
                        <a:ea typeface="Calibri" panose="020F0502020204030204" pitchFamily="34" charset="0"/>
                        <a:cs typeface="Arial" panose="020B0604020202020204" pitchFamily="34" charset="0"/>
                      </a:endParaRPr>
                    </a:p>
                  </a:txBody>
                  <a:tcPr marL="12700" marR="114300" marT="63500" marB="63500"/>
                </a:tc>
                <a:extLst>
                  <a:ext uri="{0D108BD9-81ED-4DB2-BD59-A6C34878D82A}">
                    <a16:rowId xmlns:a16="http://schemas.microsoft.com/office/drawing/2014/main" val="111058442"/>
                  </a:ext>
                </a:extLst>
              </a:tr>
              <a:tr h="0">
                <a:tc>
                  <a:txBody>
                    <a:bodyPr/>
                    <a:lstStyle/>
                    <a:p>
                      <a:pPr marL="0" indent="0" algn="ctr">
                        <a:lnSpc>
                          <a:spcPct val="150000"/>
                        </a:lnSpc>
                      </a:pPr>
                      <a:r>
                        <a:rPr lang="id-ID" sz="1400" dirty="0">
                          <a:effectLst/>
                          <a:latin typeface="Arial" panose="020B0604020202020204" pitchFamily="34" charset="0"/>
                          <a:cs typeface="Arial" panose="020B0604020202020204" pitchFamily="34" charset="0"/>
                        </a:rPr>
                        <a:t>2</a:t>
                      </a:r>
                      <a:endParaRPr lang="id-ID" sz="1400" dirty="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anchor="ctr"/>
                </a:tc>
                <a:tc>
                  <a:txBody>
                    <a:bodyPr/>
                    <a:lstStyle/>
                    <a:p>
                      <a:pPr marL="0" indent="0" algn="just">
                        <a:lnSpc>
                          <a:spcPct val="150000"/>
                        </a:lnSpc>
                      </a:pPr>
                      <a:r>
                        <a:rPr lang="id-ID" sz="1400" dirty="0">
                          <a:effectLst/>
                          <a:latin typeface="Arial" panose="020B0604020202020204" pitchFamily="34" charset="0"/>
                          <a:cs typeface="Arial" panose="020B0604020202020204" pitchFamily="34" charset="0"/>
                        </a:rPr>
                        <a:t>Inovasi penggunaan teknologi digital</a:t>
                      </a:r>
                      <a:endParaRPr lang="id-ID" sz="1400" dirty="0">
                        <a:effectLst/>
                        <a:latin typeface="Arial" panose="020B0604020202020204" pitchFamily="34" charset="0"/>
                        <a:ea typeface="Calibri" panose="020F0502020204030204" pitchFamily="34" charset="0"/>
                        <a:cs typeface="Arial" panose="020B0604020202020204" pitchFamily="34" charset="0"/>
                      </a:endParaRPr>
                    </a:p>
                  </a:txBody>
                  <a:tcPr marL="12700" marR="12700" marT="63500" marB="63500"/>
                </a:tc>
                <a:tc>
                  <a:txBody>
                    <a:bodyPr/>
                    <a:lstStyle/>
                    <a:p>
                      <a:pPr marL="0" indent="0" algn="ctr">
                        <a:lnSpc>
                          <a:spcPct val="150000"/>
                        </a:lnSpc>
                      </a:pPr>
                      <a:r>
                        <a:rPr lang="id-ID" sz="1400" dirty="0">
                          <a:effectLst/>
                          <a:latin typeface="Arial" panose="020B0604020202020204" pitchFamily="34" charset="0"/>
                          <a:cs typeface="Arial" panose="020B0604020202020204" pitchFamily="34" charset="0"/>
                        </a:rPr>
                        <a:t>15</a:t>
                      </a:r>
                      <a:endParaRPr lang="id-ID" sz="1400" dirty="0">
                        <a:effectLst/>
                        <a:latin typeface="Arial" panose="020B0604020202020204" pitchFamily="34" charset="0"/>
                        <a:ea typeface="Calibri" panose="020F0502020204030204" pitchFamily="34" charset="0"/>
                        <a:cs typeface="Arial" panose="020B0604020202020204" pitchFamily="34" charset="0"/>
                      </a:endParaRPr>
                    </a:p>
                  </a:txBody>
                  <a:tcPr marL="12700" marR="114300" marT="63500" marB="63500"/>
                </a:tc>
                <a:extLst>
                  <a:ext uri="{0D108BD9-81ED-4DB2-BD59-A6C34878D82A}">
                    <a16:rowId xmlns:a16="http://schemas.microsoft.com/office/drawing/2014/main" val="680221243"/>
                  </a:ext>
                </a:extLst>
              </a:tr>
              <a:tr h="0">
                <a:tc>
                  <a:txBody>
                    <a:bodyPr/>
                    <a:lstStyle/>
                    <a:p>
                      <a:pPr marL="0" indent="0" algn="ctr">
                        <a:lnSpc>
                          <a:spcPct val="150000"/>
                        </a:lnSpc>
                      </a:pPr>
                      <a:r>
                        <a:rPr lang="id-ID" sz="1400" dirty="0">
                          <a:effectLst/>
                          <a:latin typeface="Arial" panose="020B0604020202020204" pitchFamily="34" charset="0"/>
                          <a:cs typeface="Arial" panose="020B0604020202020204" pitchFamily="34" charset="0"/>
                        </a:rPr>
                        <a:t>3</a:t>
                      </a:r>
                      <a:endParaRPr lang="id-ID" sz="1400" dirty="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anchor="ctr"/>
                </a:tc>
                <a:tc>
                  <a:txBody>
                    <a:bodyPr/>
                    <a:lstStyle/>
                    <a:p>
                      <a:pPr marL="0" indent="0" algn="just">
                        <a:lnSpc>
                          <a:spcPct val="150000"/>
                        </a:lnSpc>
                      </a:pPr>
                      <a:r>
                        <a:rPr lang="id-ID" sz="1400" dirty="0">
                          <a:effectLst/>
                          <a:latin typeface="Arial" panose="020B0604020202020204" pitchFamily="34" charset="0"/>
                          <a:cs typeface="Arial" panose="020B0604020202020204" pitchFamily="34" charset="0"/>
                        </a:rPr>
                        <a:t>Aspek pembelajaran</a:t>
                      </a:r>
                      <a:endParaRPr lang="id-ID" sz="1400" dirty="0">
                        <a:effectLst/>
                        <a:latin typeface="Arial" panose="020B0604020202020204" pitchFamily="34" charset="0"/>
                        <a:ea typeface="Calibri" panose="020F0502020204030204" pitchFamily="34" charset="0"/>
                        <a:cs typeface="Arial" panose="020B0604020202020204" pitchFamily="34" charset="0"/>
                      </a:endParaRPr>
                    </a:p>
                  </a:txBody>
                  <a:tcPr marL="12700" marR="12700" marT="63500" marB="63500"/>
                </a:tc>
                <a:tc>
                  <a:txBody>
                    <a:bodyPr/>
                    <a:lstStyle/>
                    <a:p>
                      <a:pPr marL="0" indent="0" algn="ctr">
                        <a:lnSpc>
                          <a:spcPct val="150000"/>
                        </a:lnSpc>
                      </a:pPr>
                      <a:r>
                        <a:rPr lang="id-ID" sz="1400" dirty="0">
                          <a:effectLst/>
                          <a:latin typeface="Arial" panose="020B0604020202020204" pitchFamily="34" charset="0"/>
                          <a:cs typeface="Arial" panose="020B0604020202020204" pitchFamily="34" charset="0"/>
                        </a:rPr>
                        <a:t>30</a:t>
                      </a:r>
                      <a:endParaRPr lang="id-ID" sz="1400" dirty="0">
                        <a:effectLst/>
                        <a:latin typeface="Arial" panose="020B0604020202020204" pitchFamily="34" charset="0"/>
                        <a:ea typeface="Calibri" panose="020F0502020204030204" pitchFamily="34" charset="0"/>
                        <a:cs typeface="Arial" panose="020B0604020202020204" pitchFamily="34" charset="0"/>
                      </a:endParaRPr>
                    </a:p>
                  </a:txBody>
                  <a:tcPr marL="12700" marR="114300" marT="63500" marB="63500"/>
                </a:tc>
                <a:extLst>
                  <a:ext uri="{0D108BD9-81ED-4DB2-BD59-A6C34878D82A}">
                    <a16:rowId xmlns:a16="http://schemas.microsoft.com/office/drawing/2014/main" val="3179593861"/>
                  </a:ext>
                </a:extLst>
              </a:tr>
              <a:tr h="0">
                <a:tc>
                  <a:txBody>
                    <a:bodyPr/>
                    <a:lstStyle/>
                    <a:p>
                      <a:pPr marL="0" indent="0" algn="ctr">
                        <a:lnSpc>
                          <a:spcPct val="150000"/>
                        </a:lnSpc>
                      </a:pPr>
                      <a:r>
                        <a:rPr lang="id-ID" sz="1400" dirty="0">
                          <a:effectLst/>
                          <a:latin typeface="Arial" panose="020B0604020202020204" pitchFamily="34" charset="0"/>
                          <a:cs typeface="Arial" panose="020B0604020202020204" pitchFamily="34" charset="0"/>
                        </a:rPr>
                        <a:t>4</a:t>
                      </a:r>
                      <a:endParaRPr lang="id-ID" sz="1400" dirty="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anchor="ctr"/>
                </a:tc>
                <a:tc>
                  <a:txBody>
                    <a:bodyPr/>
                    <a:lstStyle/>
                    <a:p>
                      <a:pPr marL="0" marR="114300" indent="0" algn="just">
                        <a:lnSpc>
                          <a:spcPct val="150000"/>
                        </a:lnSpc>
                      </a:pPr>
                      <a:r>
                        <a:rPr lang="id-ID" sz="1400" dirty="0">
                          <a:effectLst/>
                          <a:latin typeface="Arial" panose="020B0604020202020204" pitchFamily="34" charset="0"/>
                          <a:cs typeface="Arial" panose="020B0604020202020204" pitchFamily="34" charset="0"/>
                        </a:rPr>
                        <a:t> Implementasi dan dampak sesuai dengan pendekatan maupun strategi pembelajaran yang digunakan</a:t>
                      </a:r>
                      <a:endParaRPr lang="id-ID" sz="1400" dirty="0">
                        <a:effectLst/>
                        <a:latin typeface="Arial" panose="020B0604020202020204" pitchFamily="34" charset="0"/>
                        <a:ea typeface="Calibri" panose="020F0502020204030204" pitchFamily="34" charset="0"/>
                        <a:cs typeface="Arial" panose="020B0604020202020204" pitchFamily="34" charset="0"/>
                      </a:endParaRPr>
                    </a:p>
                  </a:txBody>
                  <a:tcPr marL="12700" marR="12700" marT="63500" marB="63500"/>
                </a:tc>
                <a:tc>
                  <a:txBody>
                    <a:bodyPr/>
                    <a:lstStyle/>
                    <a:p>
                      <a:pPr marL="0" indent="0" algn="ctr">
                        <a:lnSpc>
                          <a:spcPct val="150000"/>
                        </a:lnSpc>
                      </a:pPr>
                      <a:r>
                        <a:rPr lang="id-ID" sz="1400" dirty="0">
                          <a:effectLst/>
                          <a:latin typeface="Arial" panose="020B0604020202020204" pitchFamily="34" charset="0"/>
                          <a:cs typeface="Arial" panose="020B0604020202020204" pitchFamily="34" charset="0"/>
                        </a:rPr>
                        <a:t>15</a:t>
                      </a:r>
                      <a:endParaRPr lang="id-ID" sz="1400" dirty="0">
                        <a:effectLst/>
                        <a:latin typeface="Arial" panose="020B0604020202020204" pitchFamily="34" charset="0"/>
                        <a:ea typeface="Calibri" panose="020F0502020204030204" pitchFamily="34" charset="0"/>
                        <a:cs typeface="Arial" panose="020B0604020202020204" pitchFamily="34" charset="0"/>
                      </a:endParaRPr>
                    </a:p>
                  </a:txBody>
                  <a:tcPr marL="12700" marR="114300" marT="63500" marB="63500"/>
                </a:tc>
                <a:extLst>
                  <a:ext uri="{0D108BD9-81ED-4DB2-BD59-A6C34878D82A}">
                    <a16:rowId xmlns:a16="http://schemas.microsoft.com/office/drawing/2014/main" val="3796570895"/>
                  </a:ext>
                </a:extLst>
              </a:tr>
              <a:tr h="187325">
                <a:tc>
                  <a:txBody>
                    <a:bodyPr/>
                    <a:lstStyle/>
                    <a:p>
                      <a:pPr marL="0" indent="0" algn="ctr">
                        <a:lnSpc>
                          <a:spcPct val="150000"/>
                        </a:lnSpc>
                      </a:pPr>
                      <a:r>
                        <a:rPr lang="id-ID" sz="1400" dirty="0">
                          <a:effectLst/>
                          <a:latin typeface="Arial" panose="020B0604020202020204" pitchFamily="34" charset="0"/>
                          <a:cs typeface="Arial" panose="020B0604020202020204" pitchFamily="34" charset="0"/>
                        </a:rPr>
                        <a:t>5</a:t>
                      </a:r>
                      <a:endParaRPr lang="id-ID" sz="1400" dirty="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anchor="ctr"/>
                </a:tc>
                <a:tc>
                  <a:txBody>
                    <a:bodyPr/>
                    <a:lstStyle/>
                    <a:p>
                      <a:pPr marL="0" indent="0" algn="just">
                        <a:lnSpc>
                          <a:spcPct val="150000"/>
                        </a:lnSpc>
                      </a:pPr>
                      <a:r>
                        <a:rPr lang="id-ID" sz="1400" dirty="0">
                          <a:effectLst/>
                          <a:latin typeface="Arial" panose="020B0604020202020204" pitchFamily="34" charset="0"/>
                          <a:cs typeface="Arial" panose="020B0604020202020204" pitchFamily="34" charset="0"/>
                        </a:rPr>
                        <a:t>Presentasi, Penguasaan dan Kekompakan Tim</a:t>
                      </a:r>
                      <a:endParaRPr lang="id-ID" sz="1400" dirty="0">
                        <a:effectLst/>
                        <a:latin typeface="Arial" panose="020B0604020202020204" pitchFamily="34" charset="0"/>
                        <a:ea typeface="Calibri" panose="020F0502020204030204" pitchFamily="34" charset="0"/>
                        <a:cs typeface="Arial" panose="020B0604020202020204" pitchFamily="34" charset="0"/>
                      </a:endParaRPr>
                    </a:p>
                  </a:txBody>
                  <a:tcPr marL="12700" marR="12700" marT="63500" marB="63500"/>
                </a:tc>
                <a:tc>
                  <a:txBody>
                    <a:bodyPr/>
                    <a:lstStyle/>
                    <a:p>
                      <a:pPr marL="0" indent="0" algn="ctr">
                        <a:lnSpc>
                          <a:spcPct val="150000"/>
                        </a:lnSpc>
                      </a:pPr>
                      <a:r>
                        <a:rPr lang="id-ID" sz="1400" dirty="0">
                          <a:effectLst/>
                          <a:latin typeface="Arial" panose="020B0604020202020204" pitchFamily="34" charset="0"/>
                          <a:cs typeface="Arial" panose="020B0604020202020204" pitchFamily="34" charset="0"/>
                        </a:rPr>
                        <a:t>30</a:t>
                      </a:r>
                      <a:endParaRPr lang="id-ID" sz="1400" dirty="0">
                        <a:effectLst/>
                        <a:latin typeface="Arial" panose="020B0604020202020204" pitchFamily="34" charset="0"/>
                        <a:ea typeface="Calibri" panose="020F0502020204030204" pitchFamily="34" charset="0"/>
                        <a:cs typeface="Arial" panose="020B0604020202020204" pitchFamily="34" charset="0"/>
                      </a:endParaRPr>
                    </a:p>
                  </a:txBody>
                  <a:tcPr marL="12700" marR="114300" marT="63500" marB="63500"/>
                </a:tc>
                <a:extLst>
                  <a:ext uri="{0D108BD9-81ED-4DB2-BD59-A6C34878D82A}">
                    <a16:rowId xmlns:a16="http://schemas.microsoft.com/office/drawing/2014/main" val="3381269076"/>
                  </a:ext>
                </a:extLst>
              </a:tr>
              <a:tr h="67310">
                <a:tc gridSpan="2">
                  <a:txBody>
                    <a:bodyPr/>
                    <a:lstStyle/>
                    <a:p>
                      <a:pPr marL="0" indent="0" algn="ctr">
                        <a:lnSpc>
                          <a:spcPct val="150000"/>
                        </a:lnSpc>
                      </a:pPr>
                      <a:r>
                        <a:rPr lang="id-ID" sz="1400" dirty="0">
                          <a:effectLst/>
                          <a:latin typeface="Arial" panose="020B0604020202020204" pitchFamily="34" charset="0"/>
                          <a:cs typeface="Arial" panose="020B0604020202020204" pitchFamily="34" charset="0"/>
                        </a:rPr>
                        <a:t>Total</a:t>
                      </a:r>
                      <a:endParaRPr lang="id-ID" sz="1400" dirty="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a:tc>
                <a:tc hMerge="1">
                  <a:txBody>
                    <a:bodyPr/>
                    <a:lstStyle/>
                    <a:p>
                      <a:endParaRPr lang="id-ID"/>
                    </a:p>
                  </a:txBody>
                  <a:tcPr/>
                </a:tc>
                <a:tc>
                  <a:txBody>
                    <a:bodyPr/>
                    <a:lstStyle/>
                    <a:p>
                      <a:pPr marL="0" indent="0" algn="ctr">
                        <a:lnSpc>
                          <a:spcPct val="150000"/>
                        </a:lnSpc>
                      </a:pPr>
                      <a:r>
                        <a:rPr lang="id-ID" sz="1400" dirty="0">
                          <a:effectLst/>
                          <a:latin typeface="Arial" panose="020B0604020202020204" pitchFamily="34" charset="0"/>
                          <a:cs typeface="Arial" panose="020B0604020202020204" pitchFamily="34" charset="0"/>
                        </a:rPr>
                        <a:t>100</a:t>
                      </a:r>
                      <a:endParaRPr lang="id-ID" sz="1400" dirty="0">
                        <a:effectLst/>
                        <a:latin typeface="Arial" panose="020B0604020202020204" pitchFamily="34" charset="0"/>
                        <a:ea typeface="Calibri" panose="020F0502020204030204" pitchFamily="34" charset="0"/>
                        <a:cs typeface="Arial" panose="020B0604020202020204" pitchFamily="34" charset="0"/>
                      </a:endParaRPr>
                    </a:p>
                  </a:txBody>
                  <a:tcPr marL="17780" marR="107950" marT="0" marB="0"/>
                </a:tc>
                <a:extLst>
                  <a:ext uri="{0D108BD9-81ED-4DB2-BD59-A6C34878D82A}">
                    <a16:rowId xmlns:a16="http://schemas.microsoft.com/office/drawing/2014/main" val="3088520878"/>
                  </a:ext>
                </a:extLst>
              </a:tr>
            </a:tbl>
          </a:graphicData>
        </a:graphic>
      </p:graphicFrame>
    </p:spTree>
    <p:extLst>
      <p:ext uri="{BB962C8B-B14F-4D97-AF65-F5344CB8AC3E}">
        <p14:creationId xmlns:p14="http://schemas.microsoft.com/office/powerpoint/2010/main" val="3966720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A52BBFB2-964B-5BF5-DA28-6B6EE79DE6B5}"/>
              </a:ext>
            </a:extLst>
          </p:cNvPr>
          <p:cNvSpPr txBox="1">
            <a:spLocks/>
          </p:cNvSpPr>
          <p:nvPr/>
        </p:nvSpPr>
        <p:spPr>
          <a:xfrm>
            <a:off x="5223463" y="2486088"/>
            <a:ext cx="6003980" cy="4150801"/>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id-ID" sz="2400" b="1" dirty="0"/>
              <a:t>ISI Surakarta</a:t>
            </a:r>
          </a:p>
          <a:p>
            <a:pPr marL="0" indent="0">
              <a:lnSpc>
                <a:spcPct val="100000"/>
              </a:lnSpc>
              <a:spcBef>
                <a:spcPts val="0"/>
              </a:spcBef>
              <a:buFont typeface="Arial" panose="020B0604020202020204" pitchFamily="34" charset="0"/>
              <a:buNone/>
            </a:pPr>
            <a:r>
              <a:rPr lang="id-ID" sz="2400" i="1" dirty="0" err="1"/>
              <a:t>Augmented</a:t>
            </a:r>
            <a:r>
              <a:rPr lang="id-ID" sz="2400" i="1" dirty="0"/>
              <a:t> </a:t>
            </a:r>
            <a:r>
              <a:rPr lang="id-ID" sz="2400" i="1" dirty="0" err="1"/>
              <a:t>Reality</a:t>
            </a:r>
            <a:r>
              <a:rPr lang="id-ID" sz="2400" i="1" dirty="0"/>
              <a:t> sebagai media pembelajaran Interaktif </a:t>
            </a:r>
            <a:r>
              <a:rPr lang="id-ID" sz="2400" i="1" dirty="0" err="1"/>
              <a:t>Rantaya</a:t>
            </a:r>
            <a:r>
              <a:rPr lang="id-ID" sz="2400" i="1" dirty="0"/>
              <a:t> Seni Tari di ISI Surakarta</a:t>
            </a:r>
          </a:p>
          <a:p>
            <a:pPr marL="0" indent="0">
              <a:lnSpc>
                <a:spcPct val="100000"/>
              </a:lnSpc>
              <a:spcBef>
                <a:spcPts val="0"/>
              </a:spcBef>
              <a:buFont typeface="Arial" panose="020B0604020202020204" pitchFamily="34" charset="0"/>
              <a:buNone/>
            </a:pPr>
            <a:endParaRPr lang="id-ID" sz="2400" dirty="0"/>
          </a:p>
          <a:p>
            <a:pPr marL="0" indent="0">
              <a:lnSpc>
                <a:spcPct val="100000"/>
              </a:lnSpc>
              <a:spcBef>
                <a:spcPts val="0"/>
              </a:spcBef>
              <a:buFont typeface="Arial" panose="020B0604020202020204" pitchFamily="34" charset="0"/>
              <a:buNone/>
            </a:pPr>
            <a:r>
              <a:rPr lang="id-ID" sz="2400" b="1" dirty="0"/>
              <a:t>Universitas Budi Luhur </a:t>
            </a:r>
          </a:p>
          <a:p>
            <a:pPr marL="0" indent="0">
              <a:lnSpc>
                <a:spcPct val="100000"/>
              </a:lnSpc>
              <a:spcBef>
                <a:spcPts val="0"/>
              </a:spcBef>
              <a:buFont typeface="Arial" panose="020B0604020202020204" pitchFamily="34" charset="0"/>
              <a:buNone/>
            </a:pPr>
            <a:r>
              <a:rPr lang="id-ID" sz="2400" i="1" dirty="0" err="1"/>
              <a:t>Volumetry</a:t>
            </a:r>
            <a:r>
              <a:rPr lang="id-ID" sz="2400" i="1" dirty="0"/>
              <a:t> </a:t>
            </a:r>
            <a:r>
              <a:rPr lang="id-ID" sz="2400" i="1" dirty="0" err="1"/>
              <a:t>Reality</a:t>
            </a:r>
            <a:r>
              <a:rPr lang="id-ID" sz="2400" dirty="0"/>
              <a:t>  </a:t>
            </a:r>
          </a:p>
          <a:p>
            <a:pPr marL="0" indent="0">
              <a:lnSpc>
                <a:spcPct val="100000"/>
              </a:lnSpc>
              <a:spcBef>
                <a:spcPts val="0"/>
              </a:spcBef>
              <a:buFont typeface="Arial" panose="020B0604020202020204" pitchFamily="34" charset="0"/>
              <a:buNone/>
            </a:pPr>
            <a:endParaRPr lang="id-ID" sz="2400" dirty="0"/>
          </a:p>
          <a:p>
            <a:pPr marL="0" indent="0">
              <a:lnSpc>
                <a:spcPct val="100000"/>
              </a:lnSpc>
              <a:spcBef>
                <a:spcPts val="0"/>
              </a:spcBef>
              <a:buFont typeface="Arial" panose="020B0604020202020204" pitchFamily="34" charset="0"/>
              <a:buNone/>
            </a:pPr>
            <a:r>
              <a:rPr lang="id-ID" sz="2400" b="1" dirty="0"/>
              <a:t>Universitas Negeri Malang</a:t>
            </a:r>
          </a:p>
          <a:p>
            <a:pPr marL="0" indent="0">
              <a:lnSpc>
                <a:spcPct val="100000"/>
              </a:lnSpc>
              <a:spcBef>
                <a:spcPts val="0"/>
              </a:spcBef>
              <a:buFont typeface="Arial" panose="020B0604020202020204" pitchFamily="34" charset="0"/>
              <a:buNone/>
            </a:pPr>
            <a:r>
              <a:rPr lang="id-ID" sz="2400" i="1" dirty="0"/>
              <a:t>Villa-</a:t>
            </a:r>
            <a:r>
              <a:rPr lang="id-ID" sz="2400" i="1" dirty="0" err="1"/>
              <a:t>Chem</a:t>
            </a:r>
            <a:r>
              <a:rPr lang="id-ID" sz="2400" i="1" dirty="0"/>
              <a:t>: Virtual </a:t>
            </a:r>
            <a:r>
              <a:rPr lang="id-ID" sz="2400" i="1" dirty="0" err="1"/>
              <a:t>Laboratory</a:t>
            </a:r>
            <a:r>
              <a:rPr lang="id-ID" sz="2400" i="1" dirty="0"/>
              <a:t> On </a:t>
            </a:r>
            <a:r>
              <a:rPr lang="id-ID" sz="2400" i="1" dirty="0" err="1"/>
              <a:t>Analytical</a:t>
            </a:r>
            <a:r>
              <a:rPr lang="id-ID" sz="2400" i="1" dirty="0"/>
              <a:t> </a:t>
            </a:r>
            <a:r>
              <a:rPr lang="id-ID" sz="2400" i="1" dirty="0" err="1"/>
              <a:t>Chemistry</a:t>
            </a:r>
            <a:r>
              <a:rPr lang="id-ID" sz="2400" i="1" dirty="0"/>
              <a:t> Terintegrasi Android Sebagai Pengembangan Inovasi Media Pembelajaran Pada Praktikum Pemisahan Kimia</a:t>
            </a:r>
          </a:p>
        </p:txBody>
      </p:sp>
      <p:pic>
        <p:nvPicPr>
          <p:cNvPr id="10" name="Picture 9">
            <a:extLst>
              <a:ext uri="{FF2B5EF4-FFF2-40B4-BE49-F238E27FC236}">
                <a16:creationId xmlns:a16="http://schemas.microsoft.com/office/drawing/2014/main" id="{E6043A41-AFEA-EC50-EDBB-BD8591D53E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050" y="2270566"/>
            <a:ext cx="3277301" cy="4291504"/>
          </a:xfrm>
          <a:prstGeom prst="rect">
            <a:avLst/>
          </a:prstGeom>
        </p:spPr>
      </p:pic>
      <p:sp>
        <p:nvSpPr>
          <p:cNvPr id="11" name="TextBox 10">
            <a:extLst>
              <a:ext uri="{FF2B5EF4-FFF2-40B4-BE49-F238E27FC236}">
                <a16:creationId xmlns:a16="http://schemas.microsoft.com/office/drawing/2014/main" id="{058587DD-21A2-B3DE-5424-553401D2AA14}"/>
              </a:ext>
            </a:extLst>
          </p:cNvPr>
          <p:cNvSpPr txBox="1"/>
          <p:nvPr/>
        </p:nvSpPr>
        <p:spPr>
          <a:xfrm rot="229538">
            <a:off x="1937126" y="5523720"/>
            <a:ext cx="513282" cy="451406"/>
          </a:xfrm>
          <a:prstGeom prst="rect">
            <a:avLst/>
          </a:prstGeom>
          <a:noFill/>
        </p:spPr>
        <p:txBody>
          <a:bodyPr wrap="none" rtlCol="0">
            <a:spAutoFit/>
          </a:bodyPr>
          <a:lstStyle/>
          <a:p>
            <a:pPr>
              <a:lnSpc>
                <a:spcPts val="1400"/>
              </a:lnSpc>
            </a:pPr>
            <a:r>
              <a:rPr lang="id-ID" sz="1200" dirty="0"/>
              <a:t>LIDM</a:t>
            </a:r>
          </a:p>
          <a:p>
            <a:pPr>
              <a:lnSpc>
                <a:spcPts val="1400"/>
              </a:lnSpc>
            </a:pPr>
            <a:r>
              <a:rPr lang="id-ID" sz="1200" dirty="0"/>
              <a:t>2019</a:t>
            </a:r>
          </a:p>
        </p:txBody>
      </p:sp>
      <p:pic>
        <p:nvPicPr>
          <p:cNvPr id="13" name="Picture 12">
            <a:extLst>
              <a:ext uri="{FF2B5EF4-FFF2-40B4-BE49-F238E27FC236}">
                <a16:creationId xmlns:a16="http://schemas.microsoft.com/office/drawing/2014/main" id="{8A8848B1-86BA-2FCC-7F45-31BB7806B8C6}"/>
              </a:ext>
            </a:extLst>
          </p:cNvPr>
          <p:cNvPicPr>
            <a:picLocks noChangeAspect="1"/>
          </p:cNvPicPr>
          <p:nvPr/>
        </p:nvPicPr>
        <p:blipFill rotWithShape="1">
          <a:blip r:embed="rId3">
            <a:extLst>
              <a:ext uri="{28A0092B-C50C-407E-A947-70E740481C1C}">
                <a14:useLocalDpi xmlns:a14="http://schemas.microsoft.com/office/drawing/2010/main" val="0"/>
              </a:ext>
            </a:extLst>
          </a:blip>
          <a:srcRect r="70330"/>
          <a:stretch/>
        </p:blipFill>
        <p:spPr>
          <a:xfrm>
            <a:off x="4405583" y="2493187"/>
            <a:ext cx="817880" cy="1216722"/>
          </a:xfrm>
          <a:prstGeom prst="rect">
            <a:avLst/>
          </a:prstGeom>
        </p:spPr>
      </p:pic>
      <p:pic>
        <p:nvPicPr>
          <p:cNvPr id="14" name="Picture 13">
            <a:extLst>
              <a:ext uri="{FF2B5EF4-FFF2-40B4-BE49-F238E27FC236}">
                <a16:creationId xmlns:a16="http://schemas.microsoft.com/office/drawing/2014/main" id="{F7E2DE52-37D2-AB2A-94EE-E16A22785AF0}"/>
              </a:ext>
            </a:extLst>
          </p:cNvPr>
          <p:cNvPicPr>
            <a:picLocks noChangeAspect="1"/>
          </p:cNvPicPr>
          <p:nvPr/>
        </p:nvPicPr>
        <p:blipFill rotWithShape="1">
          <a:blip r:embed="rId3">
            <a:extLst>
              <a:ext uri="{28A0092B-C50C-407E-A947-70E740481C1C}">
                <a14:useLocalDpi xmlns:a14="http://schemas.microsoft.com/office/drawing/2010/main" val="0"/>
              </a:ext>
            </a:extLst>
          </a:blip>
          <a:srcRect l="33667" r="33346"/>
          <a:stretch/>
        </p:blipFill>
        <p:spPr>
          <a:xfrm>
            <a:off x="4347298" y="3769288"/>
            <a:ext cx="909320" cy="1216722"/>
          </a:xfrm>
          <a:prstGeom prst="rect">
            <a:avLst/>
          </a:prstGeom>
        </p:spPr>
      </p:pic>
      <p:pic>
        <p:nvPicPr>
          <p:cNvPr id="15" name="Picture 14">
            <a:extLst>
              <a:ext uri="{FF2B5EF4-FFF2-40B4-BE49-F238E27FC236}">
                <a16:creationId xmlns:a16="http://schemas.microsoft.com/office/drawing/2014/main" id="{B26491D2-ECC6-8CCC-045F-D49D51552466}"/>
              </a:ext>
            </a:extLst>
          </p:cNvPr>
          <p:cNvPicPr>
            <a:picLocks noChangeAspect="1"/>
          </p:cNvPicPr>
          <p:nvPr/>
        </p:nvPicPr>
        <p:blipFill rotWithShape="1">
          <a:blip r:embed="rId3">
            <a:extLst>
              <a:ext uri="{28A0092B-C50C-407E-A947-70E740481C1C}">
                <a14:useLocalDpi xmlns:a14="http://schemas.microsoft.com/office/drawing/2010/main" val="0"/>
              </a:ext>
            </a:extLst>
          </a:blip>
          <a:srcRect l="69418"/>
          <a:stretch/>
        </p:blipFill>
        <p:spPr>
          <a:xfrm>
            <a:off x="4356929" y="5052488"/>
            <a:ext cx="843010" cy="1216722"/>
          </a:xfrm>
          <a:prstGeom prst="rect">
            <a:avLst/>
          </a:prstGeom>
        </p:spPr>
      </p:pic>
      <p:pic>
        <p:nvPicPr>
          <p:cNvPr id="3" name="Picture 2">
            <a:extLst>
              <a:ext uri="{FF2B5EF4-FFF2-40B4-BE49-F238E27FC236}">
                <a16:creationId xmlns:a16="http://schemas.microsoft.com/office/drawing/2014/main" id="{B416A7CB-F2CE-A0C9-C125-123811D822C1}"/>
              </a:ext>
            </a:extLst>
          </p:cNvPr>
          <p:cNvPicPr>
            <a:picLocks noChangeAspect="1"/>
          </p:cNvPicPr>
          <p:nvPr/>
        </p:nvPicPr>
        <p:blipFill>
          <a:blip r:embed="rId4"/>
          <a:stretch>
            <a:fillRect/>
          </a:stretch>
        </p:blipFill>
        <p:spPr>
          <a:xfrm>
            <a:off x="0" y="73"/>
            <a:ext cx="12192000" cy="970083"/>
          </a:xfrm>
          <a:prstGeom prst="rect">
            <a:avLst/>
          </a:prstGeom>
        </p:spPr>
      </p:pic>
      <p:sp>
        <p:nvSpPr>
          <p:cNvPr id="4" name="Hexagon 3">
            <a:extLst>
              <a:ext uri="{FF2B5EF4-FFF2-40B4-BE49-F238E27FC236}">
                <a16:creationId xmlns:a16="http://schemas.microsoft.com/office/drawing/2014/main" id="{2166DB0B-BD87-281E-9B10-4DBDC529EC3B}"/>
              </a:ext>
            </a:extLst>
          </p:cNvPr>
          <p:cNvSpPr/>
          <p:nvPr/>
        </p:nvSpPr>
        <p:spPr>
          <a:xfrm>
            <a:off x="-2819400" y="1338336"/>
            <a:ext cx="6736080" cy="954107"/>
          </a:xfrm>
          <a:prstGeom prst="hexagon">
            <a:avLst>
              <a:gd name="adj" fmla="val 56821"/>
              <a:gd name="vf" fmla="val 115470"/>
            </a:avLst>
          </a:prstGeom>
          <a:solidFill>
            <a:srgbClr val="ED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9" name="Hexagon 8">
            <a:extLst>
              <a:ext uri="{FF2B5EF4-FFF2-40B4-BE49-F238E27FC236}">
                <a16:creationId xmlns:a16="http://schemas.microsoft.com/office/drawing/2014/main" id="{792DCB48-F2F8-B1A4-35BE-A8763FC3442B}"/>
              </a:ext>
            </a:extLst>
          </p:cNvPr>
          <p:cNvSpPr/>
          <p:nvPr/>
        </p:nvSpPr>
        <p:spPr>
          <a:xfrm>
            <a:off x="-2108200" y="1119799"/>
            <a:ext cx="6736080" cy="954107"/>
          </a:xfrm>
          <a:prstGeom prst="hexagon">
            <a:avLst>
              <a:gd name="adj" fmla="val 56821"/>
              <a:gd name="vf" fmla="val 115470"/>
            </a:avLst>
          </a:prstGeom>
          <a:solidFill>
            <a:srgbClr val="BC1E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TextBox 11">
            <a:extLst>
              <a:ext uri="{FF2B5EF4-FFF2-40B4-BE49-F238E27FC236}">
                <a16:creationId xmlns:a16="http://schemas.microsoft.com/office/drawing/2014/main" id="{8EB44FD5-A451-EE11-83DD-75C4F8884AB0}"/>
              </a:ext>
            </a:extLst>
          </p:cNvPr>
          <p:cNvSpPr txBox="1"/>
          <p:nvPr/>
        </p:nvSpPr>
        <p:spPr>
          <a:xfrm>
            <a:off x="451419" y="1119799"/>
            <a:ext cx="3575932" cy="954107"/>
          </a:xfrm>
          <a:prstGeom prst="rect">
            <a:avLst/>
          </a:prstGeom>
          <a:noFill/>
        </p:spPr>
        <p:txBody>
          <a:bodyPr wrap="square" rtlCol="0">
            <a:spAutoFit/>
          </a:bodyPr>
          <a:lstStyle/>
          <a:p>
            <a:r>
              <a:rPr lang="id-ID" sz="2800" dirty="0">
                <a:solidFill>
                  <a:schemeClr val="bg1"/>
                </a:solidFill>
                <a:effectLst>
                  <a:outerShdw blurRad="38100" dist="38100" dir="2700000" algn="tl">
                    <a:srgbClr val="000000">
                      <a:alpha val="43137"/>
                    </a:srgbClr>
                  </a:outerShdw>
                </a:effectLst>
                <a:latin typeface="Arial Black" panose="020B0A04020102020204" pitchFamily="34" charset="0"/>
              </a:rPr>
              <a:t>Juara LIDM 2019</a:t>
            </a:r>
          </a:p>
          <a:p>
            <a:r>
              <a:rPr lang="id-ID" sz="2800" dirty="0">
                <a:solidFill>
                  <a:schemeClr val="bg1"/>
                </a:solidFill>
                <a:effectLst>
                  <a:outerShdw blurRad="38100" dist="38100" dir="2700000" algn="tl">
                    <a:srgbClr val="000000">
                      <a:alpha val="43137"/>
                    </a:srgbClr>
                  </a:outerShdw>
                </a:effectLst>
                <a:latin typeface="Arial Black" panose="020B0A04020102020204" pitchFamily="34" charset="0"/>
              </a:rPr>
              <a:t>DIVISI IPDP</a:t>
            </a:r>
          </a:p>
        </p:txBody>
      </p:sp>
    </p:spTree>
    <p:extLst>
      <p:ext uri="{BB962C8B-B14F-4D97-AF65-F5344CB8AC3E}">
        <p14:creationId xmlns:p14="http://schemas.microsoft.com/office/powerpoint/2010/main" val="246128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A52BBFB2-964B-5BF5-DA28-6B6EE79DE6B5}"/>
              </a:ext>
            </a:extLst>
          </p:cNvPr>
          <p:cNvSpPr txBox="1">
            <a:spLocks/>
          </p:cNvSpPr>
          <p:nvPr/>
        </p:nvSpPr>
        <p:spPr>
          <a:xfrm>
            <a:off x="5223462" y="2486088"/>
            <a:ext cx="6594289" cy="4150801"/>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ID" sz="3600" b="1" dirty="0"/>
              <a:t>Universitas Negeri Malang</a:t>
            </a:r>
            <a:endParaRPr lang="id-ID" sz="3600" b="1" dirty="0"/>
          </a:p>
          <a:p>
            <a:pPr marL="0" indent="0">
              <a:lnSpc>
                <a:spcPct val="100000"/>
              </a:lnSpc>
              <a:spcBef>
                <a:spcPts val="0"/>
              </a:spcBef>
              <a:buFont typeface="Arial" panose="020B0604020202020204" pitchFamily="34" charset="0"/>
              <a:buNone/>
            </a:pPr>
            <a:r>
              <a:rPr lang="en-ID" sz="3600" i="1" dirty="0"/>
              <a:t>B-Lab: Virtual and Multiple Representative Laboratory</a:t>
            </a:r>
            <a:endParaRPr lang="id-ID" sz="3600" i="1" dirty="0"/>
          </a:p>
          <a:p>
            <a:pPr marL="0" indent="0">
              <a:lnSpc>
                <a:spcPct val="100000"/>
              </a:lnSpc>
              <a:spcBef>
                <a:spcPts val="0"/>
              </a:spcBef>
              <a:buFont typeface="Arial" panose="020B0604020202020204" pitchFamily="34" charset="0"/>
              <a:buNone/>
            </a:pPr>
            <a:endParaRPr lang="en-ID" sz="3600" dirty="0"/>
          </a:p>
          <a:p>
            <a:pPr marL="0" indent="0">
              <a:lnSpc>
                <a:spcPct val="100000"/>
              </a:lnSpc>
              <a:spcBef>
                <a:spcPts val="0"/>
              </a:spcBef>
              <a:buFont typeface="Arial" panose="020B0604020202020204" pitchFamily="34" charset="0"/>
              <a:buNone/>
            </a:pPr>
            <a:r>
              <a:rPr lang="en-ID" sz="3600" b="1" dirty="0"/>
              <a:t>Universitas Negeri Yogyakarta</a:t>
            </a:r>
            <a:endParaRPr lang="id-ID" sz="3600" b="1" dirty="0"/>
          </a:p>
          <a:p>
            <a:pPr marL="0" indent="0">
              <a:lnSpc>
                <a:spcPct val="100000"/>
              </a:lnSpc>
              <a:spcBef>
                <a:spcPts val="0"/>
              </a:spcBef>
              <a:buFont typeface="Arial" panose="020B0604020202020204" pitchFamily="34" charset="0"/>
              <a:buNone/>
            </a:pPr>
            <a:r>
              <a:rPr lang="en-ID" sz="3600" i="1" dirty="0" err="1"/>
              <a:t>Aplikasi</a:t>
            </a:r>
            <a:r>
              <a:rPr lang="en-ID" sz="3600" i="1" dirty="0"/>
              <a:t> </a:t>
            </a:r>
            <a:r>
              <a:rPr lang="en-ID" sz="3600" i="1" dirty="0" err="1"/>
              <a:t>Pembelajaran</a:t>
            </a:r>
            <a:r>
              <a:rPr lang="en-ID" sz="3600" i="1" dirty="0"/>
              <a:t> Virtual Gaya Lorentz </a:t>
            </a:r>
            <a:r>
              <a:rPr lang="en-ID" sz="3600" i="1" dirty="0" err="1"/>
              <a:t>Untuk</a:t>
            </a:r>
            <a:r>
              <a:rPr lang="en-ID" sz="3600" i="1" dirty="0"/>
              <a:t> </a:t>
            </a:r>
            <a:r>
              <a:rPr lang="en-ID" sz="3600" i="1" dirty="0" err="1"/>
              <a:t>Meningkatkan</a:t>
            </a:r>
            <a:r>
              <a:rPr lang="en-ID" sz="3600" i="1" dirty="0"/>
              <a:t> </a:t>
            </a:r>
            <a:r>
              <a:rPr lang="en-ID" sz="3600" i="1" dirty="0" err="1"/>
              <a:t>Pemahaman</a:t>
            </a:r>
            <a:r>
              <a:rPr lang="en-ID" sz="3600" i="1" dirty="0"/>
              <a:t> </a:t>
            </a:r>
            <a:r>
              <a:rPr lang="en-ID" sz="3600" i="1" dirty="0" err="1"/>
              <a:t>Konsep</a:t>
            </a:r>
            <a:r>
              <a:rPr lang="en-ID" sz="3600" i="1" dirty="0"/>
              <a:t> Gaya Lorentz</a:t>
            </a:r>
          </a:p>
          <a:p>
            <a:pPr marL="0" indent="0">
              <a:lnSpc>
                <a:spcPct val="100000"/>
              </a:lnSpc>
              <a:spcBef>
                <a:spcPts val="0"/>
              </a:spcBef>
              <a:buFont typeface="Arial" panose="020B0604020202020204" pitchFamily="34" charset="0"/>
              <a:buNone/>
            </a:pPr>
            <a:endParaRPr lang="id-ID" sz="3600" dirty="0"/>
          </a:p>
          <a:p>
            <a:pPr marL="0" indent="0">
              <a:lnSpc>
                <a:spcPct val="100000"/>
              </a:lnSpc>
              <a:spcBef>
                <a:spcPts val="0"/>
              </a:spcBef>
              <a:buFont typeface="Arial" panose="020B0604020202020204" pitchFamily="34" charset="0"/>
              <a:buNone/>
            </a:pPr>
            <a:r>
              <a:rPr lang="en-ID" sz="3600" b="1" dirty="0"/>
              <a:t>Universitas Sultan </a:t>
            </a:r>
            <a:r>
              <a:rPr lang="en-ID" sz="3600" b="1" dirty="0" err="1"/>
              <a:t>Ageng</a:t>
            </a:r>
            <a:r>
              <a:rPr lang="en-ID" sz="3600" b="1" dirty="0"/>
              <a:t> </a:t>
            </a:r>
            <a:r>
              <a:rPr lang="en-ID" sz="3600" b="1" dirty="0" err="1"/>
              <a:t>Tirtayasa</a:t>
            </a:r>
            <a:endParaRPr lang="id-ID" sz="3600" b="1" dirty="0"/>
          </a:p>
          <a:p>
            <a:pPr marL="0" indent="0">
              <a:lnSpc>
                <a:spcPct val="100000"/>
              </a:lnSpc>
              <a:spcBef>
                <a:spcPts val="0"/>
              </a:spcBef>
              <a:buFont typeface="Arial" panose="020B0604020202020204" pitchFamily="34" charset="0"/>
              <a:buNone/>
            </a:pPr>
            <a:r>
              <a:rPr lang="en-ID" sz="3600" i="1" dirty="0" err="1"/>
              <a:t>Pengembangan</a:t>
            </a:r>
            <a:r>
              <a:rPr lang="en-ID" sz="3600" i="1" dirty="0"/>
              <a:t> </a:t>
            </a:r>
            <a:r>
              <a:rPr lang="en-ID" sz="3600" i="1" dirty="0" err="1"/>
              <a:t>Teknologi</a:t>
            </a:r>
            <a:r>
              <a:rPr lang="en-ID" sz="3600" i="1" dirty="0"/>
              <a:t> AR (Augmented Reality) </a:t>
            </a:r>
            <a:r>
              <a:rPr lang="en-ID" sz="3600" i="1" dirty="0" err="1"/>
              <a:t>berbasis</a:t>
            </a:r>
            <a:r>
              <a:rPr lang="en-ID" sz="3600" i="1" dirty="0"/>
              <a:t> Web </a:t>
            </a:r>
            <a:r>
              <a:rPr lang="en-ID" sz="3600" i="1" dirty="0" err="1"/>
              <a:t>sebagai</a:t>
            </a:r>
            <a:r>
              <a:rPr lang="en-ID" sz="3600" i="1" dirty="0"/>
              <a:t> Media </a:t>
            </a:r>
            <a:r>
              <a:rPr lang="en-ID" sz="3600" i="1" dirty="0" err="1"/>
              <a:t>Pembelajaran</a:t>
            </a:r>
            <a:r>
              <a:rPr lang="en-ID" sz="3600" i="1" dirty="0"/>
              <a:t> pada </a:t>
            </a:r>
            <a:r>
              <a:rPr lang="en-ID" sz="3600" i="1" dirty="0" err="1"/>
              <a:t>Materi</a:t>
            </a:r>
            <a:r>
              <a:rPr lang="en-ID" sz="3600" i="1" dirty="0"/>
              <a:t> </a:t>
            </a:r>
            <a:r>
              <a:rPr lang="en-ID" sz="3600" i="1" dirty="0" err="1"/>
              <a:t>Sistem</a:t>
            </a:r>
            <a:r>
              <a:rPr lang="en-ID" sz="3600" i="1" dirty="0"/>
              <a:t> Saraf</a:t>
            </a:r>
          </a:p>
        </p:txBody>
      </p:sp>
      <p:pic>
        <p:nvPicPr>
          <p:cNvPr id="10" name="Picture 9">
            <a:extLst>
              <a:ext uri="{FF2B5EF4-FFF2-40B4-BE49-F238E27FC236}">
                <a16:creationId xmlns:a16="http://schemas.microsoft.com/office/drawing/2014/main" id="{E6043A41-AFEA-EC50-EDBB-BD8591D53E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050" y="2270566"/>
            <a:ext cx="3277301" cy="4291504"/>
          </a:xfrm>
          <a:prstGeom prst="rect">
            <a:avLst/>
          </a:prstGeom>
        </p:spPr>
      </p:pic>
      <p:sp>
        <p:nvSpPr>
          <p:cNvPr id="11" name="TextBox 10">
            <a:extLst>
              <a:ext uri="{FF2B5EF4-FFF2-40B4-BE49-F238E27FC236}">
                <a16:creationId xmlns:a16="http://schemas.microsoft.com/office/drawing/2014/main" id="{058587DD-21A2-B3DE-5424-553401D2AA14}"/>
              </a:ext>
            </a:extLst>
          </p:cNvPr>
          <p:cNvSpPr txBox="1"/>
          <p:nvPr/>
        </p:nvSpPr>
        <p:spPr>
          <a:xfrm rot="229538">
            <a:off x="1937126" y="5523720"/>
            <a:ext cx="513282" cy="451406"/>
          </a:xfrm>
          <a:prstGeom prst="rect">
            <a:avLst/>
          </a:prstGeom>
          <a:noFill/>
        </p:spPr>
        <p:txBody>
          <a:bodyPr wrap="none" rtlCol="0">
            <a:spAutoFit/>
          </a:bodyPr>
          <a:lstStyle/>
          <a:p>
            <a:pPr>
              <a:lnSpc>
                <a:spcPts val="1400"/>
              </a:lnSpc>
            </a:pPr>
            <a:r>
              <a:rPr lang="id-ID" sz="1200" dirty="0"/>
              <a:t>LIDM</a:t>
            </a:r>
          </a:p>
          <a:p>
            <a:pPr>
              <a:lnSpc>
                <a:spcPts val="1400"/>
              </a:lnSpc>
            </a:pPr>
            <a:r>
              <a:rPr lang="id-ID" sz="1200" dirty="0"/>
              <a:t>2020</a:t>
            </a:r>
          </a:p>
        </p:txBody>
      </p:sp>
      <p:pic>
        <p:nvPicPr>
          <p:cNvPr id="13" name="Picture 12">
            <a:extLst>
              <a:ext uri="{FF2B5EF4-FFF2-40B4-BE49-F238E27FC236}">
                <a16:creationId xmlns:a16="http://schemas.microsoft.com/office/drawing/2014/main" id="{8A8848B1-86BA-2FCC-7F45-31BB7806B8C6}"/>
              </a:ext>
            </a:extLst>
          </p:cNvPr>
          <p:cNvPicPr>
            <a:picLocks noChangeAspect="1"/>
          </p:cNvPicPr>
          <p:nvPr/>
        </p:nvPicPr>
        <p:blipFill rotWithShape="1">
          <a:blip r:embed="rId3">
            <a:extLst>
              <a:ext uri="{28A0092B-C50C-407E-A947-70E740481C1C}">
                <a14:useLocalDpi xmlns:a14="http://schemas.microsoft.com/office/drawing/2010/main" val="0"/>
              </a:ext>
            </a:extLst>
          </a:blip>
          <a:srcRect r="70330"/>
          <a:stretch/>
        </p:blipFill>
        <p:spPr>
          <a:xfrm>
            <a:off x="4405583" y="2493187"/>
            <a:ext cx="817880" cy="1216722"/>
          </a:xfrm>
          <a:prstGeom prst="rect">
            <a:avLst/>
          </a:prstGeom>
        </p:spPr>
      </p:pic>
      <p:pic>
        <p:nvPicPr>
          <p:cNvPr id="14" name="Picture 13">
            <a:extLst>
              <a:ext uri="{FF2B5EF4-FFF2-40B4-BE49-F238E27FC236}">
                <a16:creationId xmlns:a16="http://schemas.microsoft.com/office/drawing/2014/main" id="{F7E2DE52-37D2-AB2A-94EE-E16A22785AF0}"/>
              </a:ext>
            </a:extLst>
          </p:cNvPr>
          <p:cNvPicPr>
            <a:picLocks noChangeAspect="1"/>
          </p:cNvPicPr>
          <p:nvPr/>
        </p:nvPicPr>
        <p:blipFill rotWithShape="1">
          <a:blip r:embed="rId3">
            <a:extLst>
              <a:ext uri="{28A0092B-C50C-407E-A947-70E740481C1C}">
                <a14:useLocalDpi xmlns:a14="http://schemas.microsoft.com/office/drawing/2010/main" val="0"/>
              </a:ext>
            </a:extLst>
          </a:blip>
          <a:srcRect l="33667" r="33346"/>
          <a:stretch/>
        </p:blipFill>
        <p:spPr>
          <a:xfrm>
            <a:off x="4359863" y="3717008"/>
            <a:ext cx="909320" cy="1216722"/>
          </a:xfrm>
          <a:prstGeom prst="rect">
            <a:avLst/>
          </a:prstGeom>
        </p:spPr>
      </p:pic>
      <p:pic>
        <p:nvPicPr>
          <p:cNvPr id="15" name="Picture 14">
            <a:extLst>
              <a:ext uri="{FF2B5EF4-FFF2-40B4-BE49-F238E27FC236}">
                <a16:creationId xmlns:a16="http://schemas.microsoft.com/office/drawing/2014/main" id="{B26491D2-ECC6-8CCC-045F-D49D51552466}"/>
              </a:ext>
            </a:extLst>
          </p:cNvPr>
          <p:cNvPicPr>
            <a:picLocks noChangeAspect="1"/>
          </p:cNvPicPr>
          <p:nvPr/>
        </p:nvPicPr>
        <p:blipFill rotWithShape="1">
          <a:blip r:embed="rId3">
            <a:extLst>
              <a:ext uri="{28A0092B-C50C-407E-A947-70E740481C1C}">
                <a14:useLocalDpi xmlns:a14="http://schemas.microsoft.com/office/drawing/2010/main" val="0"/>
              </a:ext>
            </a:extLst>
          </a:blip>
          <a:srcRect l="69418"/>
          <a:stretch/>
        </p:blipFill>
        <p:spPr>
          <a:xfrm>
            <a:off x="4380451" y="4933730"/>
            <a:ext cx="843010" cy="1216722"/>
          </a:xfrm>
          <a:prstGeom prst="rect">
            <a:avLst/>
          </a:prstGeom>
        </p:spPr>
      </p:pic>
      <p:pic>
        <p:nvPicPr>
          <p:cNvPr id="4" name="Picture 3">
            <a:extLst>
              <a:ext uri="{FF2B5EF4-FFF2-40B4-BE49-F238E27FC236}">
                <a16:creationId xmlns:a16="http://schemas.microsoft.com/office/drawing/2014/main" id="{6E80D798-11DB-8F55-D239-E116D36BC0B5}"/>
              </a:ext>
            </a:extLst>
          </p:cNvPr>
          <p:cNvPicPr>
            <a:picLocks noChangeAspect="1"/>
          </p:cNvPicPr>
          <p:nvPr/>
        </p:nvPicPr>
        <p:blipFill>
          <a:blip r:embed="rId4"/>
          <a:stretch>
            <a:fillRect/>
          </a:stretch>
        </p:blipFill>
        <p:spPr>
          <a:xfrm>
            <a:off x="0" y="73"/>
            <a:ext cx="12192000" cy="970083"/>
          </a:xfrm>
          <a:prstGeom prst="rect">
            <a:avLst/>
          </a:prstGeom>
        </p:spPr>
      </p:pic>
      <p:sp>
        <p:nvSpPr>
          <p:cNvPr id="9" name="Hexagon 8">
            <a:extLst>
              <a:ext uri="{FF2B5EF4-FFF2-40B4-BE49-F238E27FC236}">
                <a16:creationId xmlns:a16="http://schemas.microsoft.com/office/drawing/2014/main" id="{911793A2-88EE-67DC-D417-413794CA9EBF}"/>
              </a:ext>
            </a:extLst>
          </p:cNvPr>
          <p:cNvSpPr/>
          <p:nvPr/>
        </p:nvSpPr>
        <p:spPr>
          <a:xfrm>
            <a:off x="-2819400" y="1338336"/>
            <a:ext cx="6736080" cy="954107"/>
          </a:xfrm>
          <a:prstGeom prst="hexagon">
            <a:avLst>
              <a:gd name="adj" fmla="val 56821"/>
              <a:gd name="vf" fmla="val 115470"/>
            </a:avLst>
          </a:prstGeom>
          <a:solidFill>
            <a:srgbClr val="ED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Hexagon 11">
            <a:extLst>
              <a:ext uri="{FF2B5EF4-FFF2-40B4-BE49-F238E27FC236}">
                <a16:creationId xmlns:a16="http://schemas.microsoft.com/office/drawing/2014/main" id="{A5EC82E3-DC0B-4488-6546-B1923F4C295E}"/>
              </a:ext>
            </a:extLst>
          </p:cNvPr>
          <p:cNvSpPr/>
          <p:nvPr/>
        </p:nvSpPr>
        <p:spPr>
          <a:xfrm>
            <a:off x="-2108200" y="1119799"/>
            <a:ext cx="6736080" cy="954107"/>
          </a:xfrm>
          <a:prstGeom prst="hexagon">
            <a:avLst>
              <a:gd name="adj" fmla="val 56821"/>
              <a:gd name="vf" fmla="val 115470"/>
            </a:avLst>
          </a:prstGeom>
          <a:solidFill>
            <a:srgbClr val="BC1E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6" name="TextBox 15">
            <a:extLst>
              <a:ext uri="{FF2B5EF4-FFF2-40B4-BE49-F238E27FC236}">
                <a16:creationId xmlns:a16="http://schemas.microsoft.com/office/drawing/2014/main" id="{95D55C50-9823-08CB-ADDB-2B953DD2A67F}"/>
              </a:ext>
            </a:extLst>
          </p:cNvPr>
          <p:cNvSpPr txBox="1"/>
          <p:nvPr/>
        </p:nvSpPr>
        <p:spPr>
          <a:xfrm>
            <a:off x="451419" y="1119799"/>
            <a:ext cx="3575932" cy="954107"/>
          </a:xfrm>
          <a:prstGeom prst="rect">
            <a:avLst/>
          </a:prstGeom>
          <a:noFill/>
        </p:spPr>
        <p:txBody>
          <a:bodyPr wrap="square" rtlCol="0">
            <a:spAutoFit/>
          </a:bodyPr>
          <a:lstStyle/>
          <a:p>
            <a:r>
              <a:rPr lang="id-ID" sz="2800" dirty="0">
                <a:solidFill>
                  <a:schemeClr val="bg1"/>
                </a:solidFill>
                <a:effectLst>
                  <a:outerShdw blurRad="38100" dist="38100" dir="2700000" algn="tl">
                    <a:srgbClr val="000000">
                      <a:alpha val="43137"/>
                    </a:srgbClr>
                  </a:outerShdw>
                </a:effectLst>
                <a:latin typeface="Arial Black" panose="020B0A04020102020204" pitchFamily="34" charset="0"/>
              </a:rPr>
              <a:t>Juara LIDM 2020</a:t>
            </a:r>
          </a:p>
          <a:p>
            <a:r>
              <a:rPr lang="id-ID" sz="2800" dirty="0">
                <a:solidFill>
                  <a:schemeClr val="bg1"/>
                </a:solidFill>
                <a:effectLst>
                  <a:outerShdw blurRad="38100" dist="38100" dir="2700000" algn="tl">
                    <a:srgbClr val="000000">
                      <a:alpha val="43137"/>
                    </a:srgbClr>
                  </a:outerShdw>
                </a:effectLst>
                <a:latin typeface="Arial Black" panose="020B0A04020102020204" pitchFamily="34" charset="0"/>
              </a:rPr>
              <a:t>DIVISI IPDP</a:t>
            </a:r>
          </a:p>
        </p:txBody>
      </p:sp>
    </p:spTree>
    <p:extLst>
      <p:ext uri="{BB962C8B-B14F-4D97-AF65-F5344CB8AC3E}">
        <p14:creationId xmlns:p14="http://schemas.microsoft.com/office/powerpoint/2010/main" val="3186557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a:extLst>
              <a:ext uri="{FF2B5EF4-FFF2-40B4-BE49-F238E27FC236}">
                <a16:creationId xmlns:a16="http://schemas.microsoft.com/office/drawing/2014/main" id="{246BB6A6-650A-657E-1F24-DE0AB1B054DF}"/>
              </a:ext>
            </a:extLst>
          </p:cNvPr>
          <p:cNvSpPr/>
          <p:nvPr/>
        </p:nvSpPr>
        <p:spPr>
          <a:xfrm>
            <a:off x="-2819400" y="1338336"/>
            <a:ext cx="6736080" cy="954107"/>
          </a:xfrm>
          <a:prstGeom prst="hexagon">
            <a:avLst>
              <a:gd name="adj" fmla="val 56821"/>
              <a:gd name="vf" fmla="val 115470"/>
            </a:avLst>
          </a:prstGeom>
          <a:solidFill>
            <a:srgbClr val="ED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 name="Hexagon 5">
            <a:extLst>
              <a:ext uri="{FF2B5EF4-FFF2-40B4-BE49-F238E27FC236}">
                <a16:creationId xmlns:a16="http://schemas.microsoft.com/office/drawing/2014/main" id="{CAF5CC3F-6101-1421-748A-B0EC60C5586B}"/>
              </a:ext>
            </a:extLst>
          </p:cNvPr>
          <p:cNvSpPr/>
          <p:nvPr/>
        </p:nvSpPr>
        <p:spPr>
          <a:xfrm>
            <a:off x="-2108200" y="1119799"/>
            <a:ext cx="6736080" cy="954107"/>
          </a:xfrm>
          <a:prstGeom prst="hexagon">
            <a:avLst>
              <a:gd name="adj" fmla="val 56821"/>
              <a:gd name="vf" fmla="val 115470"/>
            </a:avLst>
          </a:prstGeom>
          <a:solidFill>
            <a:srgbClr val="BC1E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 name="TextBox 6">
            <a:extLst>
              <a:ext uri="{FF2B5EF4-FFF2-40B4-BE49-F238E27FC236}">
                <a16:creationId xmlns:a16="http://schemas.microsoft.com/office/drawing/2014/main" id="{26234FA6-9B09-3611-C6A9-81C424A21497}"/>
              </a:ext>
            </a:extLst>
          </p:cNvPr>
          <p:cNvSpPr txBox="1"/>
          <p:nvPr/>
        </p:nvSpPr>
        <p:spPr>
          <a:xfrm>
            <a:off x="451419" y="1119799"/>
            <a:ext cx="3575932" cy="954107"/>
          </a:xfrm>
          <a:prstGeom prst="rect">
            <a:avLst/>
          </a:prstGeom>
          <a:noFill/>
        </p:spPr>
        <p:txBody>
          <a:bodyPr wrap="square" rtlCol="0">
            <a:spAutoFit/>
          </a:bodyPr>
          <a:lstStyle/>
          <a:p>
            <a:r>
              <a:rPr lang="id-ID" sz="2800" dirty="0">
                <a:solidFill>
                  <a:schemeClr val="bg1"/>
                </a:solidFill>
                <a:effectLst>
                  <a:outerShdw blurRad="38100" dist="38100" dir="2700000" algn="tl">
                    <a:srgbClr val="000000">
                      <a:alpha val="43137"/>
                    </a:srgbClr>
                  </a:outerShdw>
                </a:effectLst>
                <a:latin typeface="Arial Black" panose="020B0A04020102020204" pitchFamily="34" charset="0"/>
              </a:rPr>
              <a:t>Juara LIDM 2021</a:t>
            </a:r>
          </a:p>
          <a:p>
            <a:r>
              <a:rPr lang="id-ID" sz="2800" dirty="0">
                <a:solidFill>
                  <a:schemeClr val="bg1"/>
                </a:solidFill>
                <a:effectLst>
                  <a:outerShdw blurRad="38100" dist="38100" dir="2700000" algn="tl">
                    <a:srgbClr val="000000">
                      <a:alpha val="43137"/>
                    </a:srgbClr>
                  </a:outerShdw>
                </a:effectLst>
                <a:latin typeface="Arial Black" panose="020B0A04020102020204" pitchFamily="34" charset="0"/>
              </a:rPr>
              <a:t>DIVISI IPDP</a:t>
            </a:r>
          </a:p>
        </p:txBody>
      </p:sp>
      <p:pic>
        <p:nvPicPr>
          <p:cNvPr id="10" name="Picture 9">
            <a:extLst>
              <a:ext uri="{FF2B5EF4-FFF2-40B4-BE49-F238E27FC236}">
                <a16:creationId xmlns:a16="http://schemas.microsoft.com/office/drawing/2014/main" id="{E6043A41-AFEA-EC50-EDBB-BD8591D53E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050" y="2270566"/>
            <a:ext cx="3277301" cy="4291504"/>
          </a:xfrm>
          <a:prstGeom prst="rect">
            <a:avLst/>
          </a:prstGeom>
        </p:spPr>
      </p:pic>
      <p:sp>
        <p:nvSpPr>
          <p:cNvPr id="11" name="TextBox 10">
            <a:extLst>
              <a:ext uri="{FF2B5EF4-FFF2-40B4-BE49-F238E27FC236}">
                <a16:creationId xmlns:a16="http://schemas.microsoft.com/office/drawing/2014/main" id="{058587DD-21A2-B3DE-5424-553401D2AA14}"/>
              </a:ext>
            </a:extLst>
          </p:cNvPr>
          <p:cNvSpPr txBox="1"/>
          <p:nvPr/>
        </p:nvSpPr>
        <p:spPr>
          <a:xfrm rot="229538">
            <a:off x="1937126" y="5523720"/>
            <a:ext cx="513282" cy="451406"/>
          </a:xfrm>
          <a:prstGeom prst="rect">
            <a:avLst/>
          </a:prstGeom>
          <a:noFill/>
        </p:spPr>
        <p:txBody>
          <a:bodyPr wrap="none" rtlCol="0">
            <a:spAutoFit/>
          </a:bodyPr>
          <a:lstStyle/>
          <a:p>
            <a:pPr>
              <a:lnSpc>
                <a:spcPts val="1400"/>
              </a:lnSpc>
            </a:pPr>
            <a:r>
              <a:rPr lang="id-ID" sz="1200" dirty="0"/>
              <a:t>LIDM</a:t>
            </a:r>
          </a:p>
          <a:p>
            <a:pPr>
              <a:lnSpc>
                <a:spcPts val="1400"/>
              </a:lnSpc>
            </a:pPr>
            <a:r>
              <a:rPr lang="id-ID" sz="1200" dirty="0"/>
              <a:t>2021</a:t>
            </a:r>
          </a:p>
        </p:txBody>
      </p:sp>
      <p:pic>
        <p:nvPicPr>
          <p:cNvPr id="13" name="Picture 12">
            <a:extLst>
              <a:ext uri="{FF2B5EF4-FFF2-40B4-BE49-F238E27FC236}">
                <a16:creationId xmlns:a16="http://schemas.microsoft.com/office/drawing/2014/main" id="{8A8848B1-86BA-2FCC-7F45-31BB7806B8C6}"/>
              </a:ext>
            </a:extLst>
          </p:cNvPr>
          <p:cNvPicPr>
            <a:picLocks noChangeAspect="1"/>
          </p:cNvPicPr>
          <p:nvPr/>
        </p:nvPicPr>
        <p:blipFill rotWithShape="1">
          <a:blip r:embed="rId3">
            <a:extLst>
              <a:ext uri="{28A0092B-C50C-407E-A947-70E740481C1C}">
                <a14:useLocalDpi xmlns:a14="http://schemas.microsoft.com/office/drawing/2010/main" val="0"/>
              </a:ext>
            </a:extLst>
          </a:blip>
          <a:srcRect r="70330"/>
          <a:stretch/>
        </p:blipFill>
        <p:spPr>
          <a:xfrm>
            <a:off x="4374431" y="2432318"/>
            <a:ext cx="817880" cy="1216722"/>
          </a:xfrm>
          <a:prstGeom prst="rect">
            <a:avLst/>
          </a:prstGeom>
        </p:spPr>
      </p:pic>
      <p:pic>
        <p:nvPicPr>
          <p:cNvPr id="14" name="Picture 13">
            <a:extLst>
              <a:ext uri="{FF2B5EF4-FFF2-40B4-BE49-F238E27FC236}">
                <a16:creationId xmlns:a16="http://schemas.microsoft.com/office/drawing/2014/main" id="{F7E2DE52-37D2-AB2A-94EE-E16A22785AF0}"/>
              </a:ext>
            </a:extLst>
          </p:cNvPr>
          <p:cNvPicPr>
            <a:picLocks noChangeAspect="1"/>
          </p:cNvPicPr>
          <p:nvPr/>
        </p:nvPicPr>
        <p:blipFill rotWithShape="1">
          <a:blip r:embed="rId3">
            <a:extLst>
              <a:ext uri="{28A0092B-C50C-407E-A947-70E740481C1C}">
                <a14:useLocalDpi xmlns:a14="http://schemas.microsoft.com/office/drawing/2010/main" val="0"/>
              </a:ext>
            </a:extLst>
          </a:blip>
          <a:srcRect l="33667" r="33346"/>
          <a:stretch/>
        </p:blipFill>
        <p:spPr>
          <a:xfrm>
            <a:off x="4314143" y="3915626"/>
            <a:ext cx="909320" cy="1216722"/>
          </a:xfrm>
          <a:prstGeom prst="rect">
            <a:avLst/>
          </a:prstGeom>
        </p:spPr>
      </p:pic>
      <p:pic>
        <p:nvPicPr>
          <p:cNvPr id="15" name="Picture 14">
            <a:extLst>
              <a:ext uri="{FF2B5EF4-FFF2-40B4-BE49-F238E27FC236}">
                <a16:creationId xmlns:a16="http://schemas.microsoft.com/office/drawing/2014/main" id="{B26491D2-ECC6-8CCC-045F-D49D51552466}"/>
              </a:ext>
            </a:extLst>
          </p:cNvPr>
          <p:cNvPicPr>
            <a:picLocks noChangeAspect="1"/>
          </p:cNvPicPr>
          <p:nvPr/>
        </p:nvPicPr>
        <p:blipFill rotWithShape="1">
          <a:blip r:embed="rId3">
            <a:extLst>
              <a:ext uri="{28A0092B-C50C-407E-A947-70E740481C1C}">
                <a14:useLocalDpi xmlns:a14="http://schemas.microsoft.com/office/drawing/2010/main" val="0"/>
              </a:ext>
            </a:extLst>
          </a:blip>
          <a:srcRect l="69418"/>
          <a:stretch/>
        </p:blipFill>
        <p:spPr>
          <a:xfrm>
            <a:off x="4308748" y="5383386"/>
            <a:ext cx="843010" cy="1216722"/>
          </a:xfrm>
          <a:prstGeom prst="rect">
            <a:avLst/>
          </a:prstGeom>
        </p:spPr>
      </p:pic>
      <p:sp>
        <p:nvSpPr>
          <p:cNvPr id="12" name="Content Placeholder 2">
            <a:extLst>
              <a:ext uri="{FF2B5EF4-FFF2-40B4-BE49-F238E27FC236}">
                <a16:creationId xmlns:a16="http://schemas.microsoft.com/office/drawing/2014/main" id="{16175226-300F-D245-B4EB-F8AF8E9A698D}"/>
              </a:ext>
            </a:extLst>
          </p:cNvPr>
          <p:cNvSpPr txBox="1">
            <a:spLocks/>
          </p:cNvSpPr>
          <p:nvPr/>
        </p:nvSpPr>
        <p:spPr>
          <a:xfrm>
            <a:off x="5223463" y="2432318"/>
            <a:ext cx="6594289" cy="4291504"/>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ID" sz="3600" b="1" dirty="0"/>
              <a:t>Universitas Negeri Yogyakarta</a:t>
            </a:r>
            <a:endParaRPr lang="id-ID" sz="3600" b="1" dirty="0"/>
          </a:p>
          <a:p>
            <a:pPr marL="0" indent="0">
              <a:lnSpc>
                <a:spcPct val="100000"/>
              </a:lnSpc>
              <a:spcBef>
                <a:spcPts val="0"/>
              </a:spcBef>
              <a:buFont typeface="Arial" panose="020B0604020202020204" pitchFamily="34" charset="0"/>
              <a:buNone/>
            </a:pPr>
            <a:r>
              <a:rPr lang="en-US" sz="3600" i="1" dirty="0" err="1"/>
              <a:t>Aplikasi</a:t>
            </a:r>
            <a:r>
              <a:rPr lang="en-US" sz="3600" i="1" dirty="0"/>
              <a:t> Modul Discovery Learning </a:t>
            </a:r>
            <a:r>
              <a:rPr lang="en-US" sz="3600" i="1" dirty="0" err="1"/>
              <a:t>Berbasis</a:t>
            </a:r>
            <a:r>
              <a:rPr lang="en-US" sz="3600" i="1" dirty="0"/>
              <a:t> V-Lab &amp; AR </a:t>
            </a:r>
            <a:r>
              <a:rPr lang="en-US" sz="3600" i="1" dirty="0" err="1"/>
              <a:t>untuk</a:t>
            </a:r>
            <a:r>
              <a:rPr lang="en-US" sz="3600" i="1" dirty="0"/>
              <a:t> </a:t>
            </a:r>
            <a:r>
              <a:rPr lang="en-US" sz="3600" i="1" dirty="0" err="1"/>
              <a:t>Meningkatkan</a:t>
            </a:r>
            <a:r>
              <a:rPr lang="en-US" sz="3600" i="1" dirty="0"/>
              <a:t> </a:t>
            </a:r>
            <a:r>
              <a:rPr lang="en-US" sz="3600" i="1" dirty="0" err="1"/>
              <a:t>Pemahaman</a:t>
            </a:r>
            <a:r>
              <a:rPr lang="en-US" sz="3600" i="1" dirty="0"/>
              <a:t> </a:t>
            </a:r>
            <a:r>
              <a:rPr lang="en-US" sz="3600" i="1" dirty="0" err="1"/>
              <a:t>Konsep</a:t>
            </a:r>
            <a:r>
              <a:rPr lang="en-US" sz="3600" i="1" dirty="0"/>
              <a:t> </a:t>
            </a:r>
            <a:r>
              <a:rPr lang="en-US" sz="3600" i="1" dirty="0" err="1"/>
              <a:t>Optika</a:t>
            </a:r>
            <a:r>
              <a:rPr lang="en-US" sz="3600" i="1" dirty="0"/>
              <a:t> </a:t>
            </a:r>
            <a:r>
              <a:rPr lang="en-US" sz="3600" i="1" dirty="0" err="1"/>
              <a:t>Geometri</a:t>
            </a:r>
            <a:endParaRPr lang="en-US" sz="3600" i="1" dirty="0"/>
          </a:p>
          <a:p>
            <a:pPr marL="0" indent="0">
              <a:lnSpc>
                <a:spcPct val="100000"/>
              </a:lnSpc>
              <a:spcBef>
                <a:spcPts val="0"/>
              </a:spcBef>
              <a:buFont typeface="Arial" panose="020B0604020202020204" pitchFamily="34" charset="0"/>
              <a:buNone/>
            </a:pPr>
            <a:r>
              <a:rPr lang="en-US" sz="3600" i="1" dirty="0"/>
              <a:t>[https://</a:t>
            </a:r>
            <a:r>
              <a:rPr lang="en-US" sz="3600" i="1" dirty="0" err="1"/>
              <a:t>www.youtube.com</a:t>
            </a:r>
            <a:r>
              <a:rPr lang="en-US" sz="3600" i="1" dirty="0"/>
              <a:t>/</a:t>
            </a:r>
            <a:r>
              <a:rPr lang="en-US" sz="3600" i="1" dirty="0" err="1"/>
              <a:t>watch?v</a:t>
            </a:r>
            <a:r>
              <a:rPr lang="en-US" sz="3600" i="1" dirty="0"/>
              <a:t>=boINE9q5PVg]</a:t>
            </a:r>
            <a:endParaRPr lang="id-ID" sz="3600" i="1" dirty="0"/>
          </a:p>
          <a:p>
            <a:pPr marL="0" indent="0">
              <a:lnSpc>
                <a:spcPct val="100000"/>
              </a:lnSpc>
              <a:spcBef>
                <a:spcPts val="0"/>
              </a:spcBef>
              <a:buFont typeface="Arial" panose="020B0604020202020204" pitchFamily="34" charset="0"/>
              <a:buNone/>
            </a:pPr>
            <a:endParaRPr lang="en-ID" sz="3600" dirty="0"/>
          </a:p>
          <a:p>
            <a:pPr marL="0" indent="0">
              <a:lnSpc>
                <a:spcPct val="100000"/>
              </a:lnSpc>
              <a:spcBef>
                <a:spcPts val="0"/>
              </a:spcBef>
              <a:buFont typeface="Arial" panose="020B0604020202020204" pitchFamily="34" charset="0"/>
              <a:buNone/>
            </a:pPr>
            <a:endParaRPr lang="en-ID" sz="3600" dirty="0"/>
          </a:p>
          <a:p>
            <a:pPr marL="0" indent="0">
              <a:lnSpc>
                <a:spcPct val="100000"/>
              </a:lnSpc>
              <a:spcBef>
                <a:spcPts val="0"/>
              </a:spcBef>
              <a:buFont typeface="Arial" panose="020B0604020202020204" pitchFamily="34" charset="0"/>
              <a:buNone/>
            </a:pPr>
            <a:r>
              <a:rPr lang="en-ID" sz="3600" b="1" dirty="0"/>
              <a:t>Universitas Negeri Yogyakarta</a:t>
            </a:r>
            <a:endParaRPr lang="id-ID" sz="3600" b="1" dirty="0"/>
          </a:p>
          <a:p>
            <a:pPr marL="0" indent="0">
              <a:lnSpc>
                <a:spcPct val="100000"/>
              </a:lnSpc>
              <a:spcBef>
                <a:spcPts val="0"/>
              </a:spcBef>
              <a:buFont typeface="Arial" panose="020B0604020202020204" pitchFamily="34" charset="0"/>
              <a:buNone/>
            </a:pPr>
            <a:r>
              <a:rPr lang="en-ID" sz="3600" i="1" dirty="0"/>
              <a:t>EDUGRAPH: Media </a:t>
            </a:r>
            <a:r>
              <a:rPr lang="en-ID" sz="3600" i="1" dirty="0" err="1"/>
              <a:t>Pembelajaran</a:t>
            </a:r>
            <a:r>
              <a:rPr lang="en-ID" sz="3600" i="1" dirty="0"/>
              <a:t> </a:t>
            </a:r>
            <a:r>
              <a:rPr lang="en-ID" sz="3600" i="1" dirty="0" err="1"/>
              <a:t>Berbasis</a:t>
            </a:r>
            <a:r>
              <a:rPr lang="en-ID" sz="3600" i="1" dirty="0"/>
              <a:t> Web </a:t>
            </a:r>
            <a:r>
              <a:rPr lang="en-ID" sz="3600" i="1" dirty="0" err="1"/>
              <a:t>dengan</a:t>
            </a:r>
            <a:r>
              <a:rPr lang="en-ID" sz="3600" i="1" dirty="0"/>
              <a:t> OCR </a:t>
            </a:r>
            <a:r>
              <a:rPr lang="en-ID" sz="3600" i="1" dirty="0" err="1"/>
              <a:t>untuk</a:t>
            </a:r>
            <a:r>
              <a:rPr lang="en-ID" sz="3600" i="1" dirty="0"/>
              <a:t> </a:t>
            </a:r>
            <a:r>
              <a:rPr lang="en-ID" sz="3600" i="1" dirty="0" err="1"/>
              <a:t>Evaluasi</a:t>
            </a:r>
            <a:r>
              <a:rPr lang="en-ID" sz="3600" i="1" dirty="0"/>
              <a:t> Tulisan</a:t>
            </a:r>
          </a:p>
          <a:p>
            <a:pPr marL="0" indent="0">
              <a:lnSpc>
                <a:spcPct val="100000"/>
              </a:lnSpc>
              <a:spcBef>
                <a:spcPts val="0"/>
              </a:spcBef>
              <a:buFont typeface="Arial" panose="020B0604020202020204" pitchFamily="34" charset="0"/>
              <a:buNone/>
            </a:pPr>
            <a:r>
              <a:rPr lang="en-ID" sz="3600" i="1" dirty="0"/>
              <a:t>[https://</a:t>
            </a:r>
            <a:r>
              <a:rPr lang="en-ID" sz="3600" i="1" dirty="0" err="1"/>
              <a:t>www.youtube.com</a:t>
            </a:r>
            <a:r>
              <a:rPr lang="en-ID" sz="3600" i="1" dirty="0"/>
              <a:t>/</a:t>
            </a:r>
            <a:r>
              <a:rPr lang="en-ID" sz="3600" i="1" dirty="0" err="1"/>
              <a:t>watch?v</a:t>
            </a:r>
            <a:r>
              <a:rPr lang="en-ID" sz="3600" i="1" dirty="0"/>
              <a:t>=oCSU7CmRKxE]</a:t>
            </a:r>
          </a:p>
          <a:p>
            <a:pPr marL="0" indent="0">
              <a:lnSpc>
                <a:spcPct val="100000"/>
              </a:lnSpc>
              <a:spcBef>
                <a:spcPts val="0"/>
              </a:spcBef>
              <a:buFont typeface="Arial" panose="020B0604020202020204" pitchFamily="34" charset="0"/>
              <a:buNone/>
            </a:pPr>
            <a:endParaRPr lang="id-ID" sz="3600" dirty="0"/>
          </a:p>
          <a:p>
            <a:pPr marL="0" indent="0">
              <a:lnSpc>
                <a:spcPct val="100000"/>
              </a:lnSpc>
              <a:spcBef>
                <a:spcPts val="0"/>
              </a:spcBef>
              <a:buFont typeface="Arial" panose="020B0604020202020204" pitchFamily="34" charset="0"/>
              <a:buNone/>
            </a:pPr>
            <a:endParaRPr lang="id-ID" sz="3600" dirty="0"/>
          </a:p>
          <a:p>
            <a:pPr marL="0" indent="0">
              <a:lnSpc>
                <a:spcPct val="100000"/>
              </a:lnSpc>
              <a:spcBef>
                <a:spcPts val="0"/>
              </a:spcBef>
              <a:buFont typeface="Arial" panose="020B0604020202020204" pitchFamily="34" charset="0"/>
              <a:buNone/>
            </a:pPr>
            <a:r>
              <a:rPr lang="en-ID" sz="3600" b="1" dirty="0"/>
              <a:t>Universitas Negeri Malang</a:t>
            </a:r>
            <a:endParaRPr lang="id-ID" sz="3600" b="1" dirty="0"/>
          </a:p>
          <a:p>
            <a:pPr marL="0" indent="0">
              <a:lnSpc>
                <a:spcPct val="100000"/>
              </a:lnSpc>
              <a:spcBef>
                <a:spcPts val="0"/>
              </a:spcBef>
              <a:buFont typeface="Arial" panose="020B0604020202020204" pitchFamily="34" charset="0"/>
              <a:buNone/>
            </a:pPr>
            <a:r>
              <a:rPr lang="en-ID" sz="3600" i="1" dirty="0"/>
              <a:t>Cell Space: Cell Study Place Media </a:t>
            </a:r>
            <a:r>
              <a:rPr lang="en-ID" sz="3600" i="1" dirty="0" err="1"/>
              <a:t>Pembelajaran</a:t>
            </a:r>
            <a:r>
              <a:rPr lang="en-ID" sz="3600" i="1" dirty="0"/>
              <a:t> </a:t>
            </a:r>
            <a:r>
              <a:rPr lang="en-ID" sz="3600" i="1" dirty="0" err="1"/>
              <a:t>Triplerepresentatif</a:t>
            </a:r>
            <a:r>
              <a:rPr lang="en-ID" sz="3600" i="1" dirty="0"/>
              <a:t> </a:t>
            </a:r>
            <a:r>
              <a:rPr lang="en-ID" sz="3600" i="1" dirty="0" err="1"/>
              <a:t>Berbasis</a:t>
            </a:r>
            <a:r>
              <a:rPr lang="en-ID" sz="3600" i="1" dirty="0"/>
              <a:t> Website </a:t>
            </a:r>
            <a:r>
              <a:rPr lang="en-ID" sz="3600" i="1" dirty="0" err="1"/>
              <a:t>sebagai</a:t>
            </a:r>
            <a:r>
              <a:rPr lang="en-ID" sz="3600" i="1" dirty="0"/>
              <a:t> Langkah </a:t>
            </a:r>
            <a:r>
              <a:rPr lang="en-ID" sz="3600" i="1" dirty="0" err="1"/>
              <a:t>Digitalisasi</a:t>
            </a:r>
            <a:r>
              <a:rPr lang="en-ID" sz="3600" i="1" dirty="0"/>
              <a:t> [https://</a:t>
            </a:r>
            <a:r>
              <a:rPr lang="en-ID" sz="3600" i="1" dirty="0" err="1"/>
              <a:t>www.youtube.com</a:t>
            </a:r>
            <a:r>
              <a:rPr lang="en-ID" sz="3600" i="1" dirty="0"/>
              <a:t>/</a:t>
            </a:r>
            <a:r>
              <a:rPr lang="en-ID" sz="3600" i="1" dirty="0" err="1"/>
              <a:t>watch?v</a:t>
            </a:r>
            <a:r>
              <a:rPr lang="en-ID" sz="3600" i="1" dirty="0"/>
              <a:t>=</a:t>
            </a:r>
            <a:r>
              <a:rPr lang="en-ID" sz="3600" i="1" dirty="0" err="1"/>
              <a:t>qynjLBN_zmA&amp;t</a:t>
            </a:r>
            <a:r>
              <a:rPr lang="en-ID" sz="3600" i="1" dirty="0"/>
              <a:t>=47s]</a:t>
            </a:r>
          </a:p>
        </p:txBody>
      </p:sp>
      <p:pic>
        <p:nvPicPr>
          <p:cNvPr id="4" name="Picture 3">
            <a:extLst>
              <a:ext uri="{FF2B5EF4-FFF2-40B4-BE49-F238E27FC236}">
                <a16:creationId xmlns:a16="http://schemas.microsoft.com/office/drawing/2014/main" id="{38AD3184-F8B4-4C98-BBD9-9472F4A4359B}"/>
              </a:ext>
            </a:extLst>
          </p:cNvPr>
          <p:cNvPicPr>
            <a:picLocks noChangeAspect="1"/>
          </p:cNvPicPr>
          <p:nvPr/>
        </p:nvPicPr>
        <p:blipFill>
          <a:blip r:embed="rId4"/>
          <a:stretch>
            <a:fillRect/>
          </a:stretch>
        </p:blipFill>
        <p:spPr>
          <a:xfrm>
            <a:off x="0" y="73"/>
            <a:ext cx="12192000" cy="970083"/>
          </a:xfrm>
          <a:prstGeom prst="rect">
            <a:avLst/>
          </a:prstGeom>
        </p:spPr>
      </p:pic>
    </p:spTree>
    <p:extLst>
      <p:ext uri="{BB962C8B-B14F-4D97-AF65-F5344CB8AC3E}">
        <p14:creationId xmlns:p14="http://schemas.microsoft.com/office/powerpoint/2010/main" val="2743895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6043A41-AFEA-EC50-EDBB-BD8591D53E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050" y="2270566"/>
            <a:ext cx="3277301" cy="4291504"/>
          </a:xfrm>
          <a:prstGeom prst="rect">
            <a:avLst/>
          </a:prstGeom>
        </p:spPr>
      </p:pic>
      <p:sp>
        <p:nvSpPr>
          <p:cNvPr id="11" name="TextBox 10">
            <a:extLst>
              <a:ext uri="{FF2B5EF4-FFF2-40B4-BE49-F238E27FC236}">
                <a16:creationId xmlns:a16="http://schemas.microsoft.com/office/drawing/2014/main" id="{058587DD-21A2-B3DE-5424-553401D2AA14}"/>
              </a:ext>
            </a:extLst>
          </p:cNvPr>
          <p:cNvSpPr txBox="1"/>
          <p:nvPr/>
        </p:nvSpPr>
        <p:spPr>
          <a:xfrm rot="229538">
            <a:off x="1937126" y="5523720"/>
            <a:ext cx="513282" cy="451406"/>
          </a:xfrm>
          <a:prstGeom prst="rect">
            <a:avLst/>
          </a:prstGeom>
          <a:noFill/>
        </p:spPr>
        <p:txBody>
          <a:bodyPr wrap="none" rtlCol="0">
            <a:spAutoFit/>
          </a:bodyPr>
          <a:lstStyle/>
          <a:p>
            <a:pPr>
              <a:lnSpc>
                <a:spcPts val="1400"/>
              </a:lnSpc>
            </a:pPr>
            <a:r>
              <a:rPr lang="id-ID" sz="1200" dirty="0"/>
              <a:t>LIDM</a:t>
            </a:r>
          </a:p>
          <a:p>
            <a:pPr>
              <a:lnSpc>
                <a:spcPts val="1400"/>
              </a:lnSpc>
            </a:pPr>
            <a:r>
              <a:rPr lang="id-ID" sz="1200" dirty="0"/>
              <a:t>2021</a:t>
            </a:r>
          </a:p>
        </p:txBody>
      </p:sp>
      <p:pic>
        <p:nvPicPr>
          <p:cNvPr id="13" name="Picture 12">
            <a:extLst>
              <a:ext uri="{FF2B5EF4-FFF2-40B4-BE49-F238E27FC236}">
                <a16:creationId xmlns:a16="http://schemas.microsoft.com/office/drawing/2014/main" id="{8A8848B1-86BA-2FCC-7F45-31BB7806B8C6}"/>
              </a:ext>
            </a:extLst>
          </p:cNvPr>
          <p:cNvPicPr>
            <a:picLocks noChangeAspect="1"/>
          </p:cNvPicPr>
          <p:nvPr/>
        </p:nvPicPr>
        <p:blipFill rotWithShape="1">
          <a:blip r:embed="rId3">
            <a:extLst>
              <a:ext uri="{28A0092B-C50C-407E-A947-70E740481C1C}">
                <a14:useLocalDpi xmlns:a14="http://schemas.microsoft.com/office/drawing/2010/main" val="0"/>
              </a:ext>
            </a:extLst>
          </a:blip>
          <a:srcRect r="70330"/>
          <a:stretch/>
        </p:blipFill>
        <p:spPr>
          <a:xfrm>
            <a:off x="4374431" y="2432318"/>
            <a:ext cx="817880" cy="1216722"/>
          </a:xfrm>
          <a:prstGeom prst="rect">
            <a:avLst/>
          </a:prstGeom>
        </p:spPr>
      </p:pic>
      <p:pic>
        <p:nvPicPr>
          <p:cNvPr id="14" name="Picture 13">
            <a:extLst>
              <a:ext uri="{FF2B5EF4-FFF2-40B4-BE49-F238E27FC236}">
                <a16:creationId xmlns:a16="http://schemas.microsoft.com/office/drawing/2014/main" id="{F7E2DE52-37D2-AB2A-94EE-E16A22785AF0}"/>
              </a:ext>
            </a:extLst>
          </p:cNvPr>
          <p:cNvPicPr>
            <a:picLocks noChangeAspect="1"/>
          </p:cNvPicPr>
          <p:nvPr/>
        </p:nvPicPr>
        <p:blipFill rotWithShape="1">
          <a:blip r:embed="rId3">
            <a:extLst>
              <a:ext uri="{28A0092B-C50C-407E-A947-70E740481C1C}">
                <a14:useLocalDpi xmlns:a14="http://schemas.microsoft.com/office/drawing/2010/main" val="0"/>
              </a:ext>
            </a:extLst>
          </a:blip>
          <a:srcRect l="33667" r="33346"/>
          <a:stretch/>
        </p:blipFill>
        <p:spPr>
          <a:xfrm>
            <a:off x="4314143" y="3915626"/>
            <a:ext cx="909320" cy="1216722"/>
          </a:xfrm>
          <a:prstGeom prst="rect">
            <a:avLst/>
          </a:prstGeom>
        </p:spPr>
      </p:pic>
      <p:pic>
        <p:nvPicPr>
          <p:cNvPr id="15" name="Picture 14">
            <a:extLst>
              <a:ext uri="{FF2B5EF4-FFF2-40B4-BE49-F238E27FC236}">
                <a16:creationId xmlns:a16="http://schemas.microsoft.com/office/drawing/2014/main" id="{B26491D2-ECC6-8CCC-045F-D49D51552466}"/>
              </a:ext>
            </a:extLst>
          </p:cNvPr>
          <p:cNvPicPr>
            <a:picLocks noChangeAspect="1"/>
          </p:cNvPicPr>
          <p:nvPr/>
        </p:nvPicPr>
        <p:blipFill rotWithShape="1">
          <a:blip r:embed="rId3">
            <a:extLst>
              <a:ext uri="{28A0092B-C50C-407E-A947-70E740481C1C}">
                <a14:useLocalDpi xmlns:a14="http://schemas.microsoft.com/office/drawing/2010/main" val="0"/>
              </a:ext>
            </a:extLst>
          </a:blip>
          <a:srcRect l="69418"/>
          <a:stretch/>
        </p:blipFill>
        <p:spPr>
          <a:xfrm>
            <a:off x="4308748" y="5383386"/>
            <a:ext cx="843010" cy="1216722"/>
          </a:xfrm>
          <a:prstGeom prst="rect">
            <a:avLst/>
          </a:prstGeom>
        </p:spPr>
      </p:pic>
      <p:sp>
        <p:nvSpPr>
          <p:cNvPr id="12" name="Content Placeholder 2">
            <a:extLst>
              <a:ext uri="{FF2B5EF4-FFF2-40B4-BE49-F238E27FC236}">
                <a16:creationId xmlns:a16="http://schemas.microsoft.com/office/drawing/2014/main" id="{16175226-300F-D245-B4EB-F8AF8E9A698D}"/>
              </a:ext>
            </a:extLst>
          </p:cNvPr>
          <p:cNvSpPr txBox="1">
            <a:spLocks/>
          </p:cNvSpPr>
          <p:nvPr/>
        </p:nvSpPr>
        <p:spPr>
          <a:xfrm>
            <a:off x="5223463" y="2432318"/>
            <a:ext cx="6594289" cy="4291504"/>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D" sz="2400" b="1" dirty="0">
                <a:effectLst/>
                <a:latin typeface="Helvetica Neue" panose="02000503000000020004" pitchFamily="2" charset="0"/>
              </a:rPr>
              <a:t>Universitas Negeri Yogyakarta</a:t>
            </a:r>
            <a:endParaRPr lang="en-ID" sz="2400" dirty="0">
              <a:effectLst/>
              <a:latin typeface="Helvetica Neue" panose="02000503000000020004" pitchFamily="2" charset="0"/>
            </a:endParaRPr>
          </a:p>
          <a:p>
            <a:pPr marL="0" indent="0">
              <a:buNone/>
            </a:pPr>
            <a:r>
              <a:rPr lang="en-ID" sz="2400" i="1" dirty="0">
                <a:effectLst/>
                <a:latin typeface="Helvetica Neue" panose="02000503000000020004" pitchFamily="2" charset="0"/>
              </a:rPr>
              <a:t>Self Determination Mat</a:t>
            </a:r>
            <a:endParaRPr lang="en-ID" sz="2400" dirty="0">
              <a:effectLst/>
              <a:latin typeface="Helvetica Neue" panose="02000503000000020004" pitchFamily="2" charset="0"/>
            </a:endParaRPr>
          </a:p>
          <a:p>
            <a:pPr marL="0" indent="0">
              <a:buNone/>
            </a:pPr>
            <a:r>
              <a:rPr lang="en-ID" sz="2400" i="1" dirty="0">
                <a:effectLst/>
                <a:latin typeface="Helvetica Neue" panose="02000503000000020004" pitchFamily="2" charset="0"/>
              </a:rPr>
              <a:t>[https://</a:t>
            </a:r>
            <a:r>
              <a:rPr lang="en-ID" sz="2400" i="1" dirty="0" err="1">
                <a:effectLst/>
                <a:latin typeface="Helvetica Neue" panose="02000503000000020004" pitchFamily="2" charset="0"/>
              </a:rPr>
              <a:t>www.youtube.com</a:t>
            </a:r>
            <a:r>
              <a:rPr lang="en-ID" sz="2400" i="1" dirty="0">
                <a:effectLst/>
                <a:latin typeface="Helvetica Neue" panose="02000503000000020004" pitchFamily="2" charset="0"/>
              </a:rPr>
              <a:t>/</a:t>
            </a:r>
            <a:r>
              <a:rPr lang="en-ID" sz="2400" i="1" dirty="0" err="1">
                <a:effectLst/>
                <a:latin typeface="Helvetica Neue" panose="02000503000000020004" pitchFamily="2" charset="0"/>
              </a:rPr>
              <a:t>watch?v</a:t>
            </a:r>
            <a:r>
              <a:rPr lang="en-ID" sz="2400" i="1" dirty="0">
                <a:effectLst/>
                <a:latin typeface="Helvetica Neue" panose="02000503000000020004" pitchFamily="2" charset="0"/>
              </a:rPr>
              <a:t>=38d_mE7GEE8]</a:t>
            </a:r>
            <a:endParaRPr lang="en-ID" sz="2400" dirty="0">
              <a:effectLst/>
              <a:latin typeface="Helvetica Neue" panose="02000503000000020004" pitchFamily="2" charset="0"/>
            </a:endParaRPr>
          </a:p>
          <a:p>
            <a:pPr marL="0" indent="0">
              <a:buNone/>
            </a:pPr>
            <a:br>
              <a:rPr lang="en-ID" sz="2400" dirty="0">
                <a:effectLst/>
                <a:latin typeface="Helvetica Neue" panose="02000503000000020004" pitchFamily="2" charset="0"/>
              </a:rPr>
            </a:br>
            <a:endParaRPr lang="en-ID" sz="2400" dirty="0">
              <a:effectLst/>
              <a:latin typeface="Helvetica Neue" panose="02000503000000020004" pitchFamily="2" charset="0"/>
            </a:endParaRPr>
          </a:p>
          <a:p>
            <a:pPr marL="0" indent="0">
              <a:buNone/>
            </a:pPr>
            <a:r>
              <a:rPr lang="en-ID" sz="2400" b="1" dirty="0">
                <a:effectLst/>
                <a:latin typeface="Helvetica Neue" panose="02000503000000020004" pitchFamily="2" charset="0"/>
              </a:rPr>
              <a:t>Telkom University</a:t>
            </a:r>
            <a:endParaRPr lang="en-ID" sz="2400" dirty="0">
              <a:effectLst/>
              <a:latin typeface="Helvetica Neue" panose="02000503000000020004" pitchFamily="2" charset="0"/>
            </a:endParaRPr>
          </a:p>
          <a:p>
            <a:pPr marL="0" indent="0">
              <a:buNone/>
            </a:pPr>
            <a:r>
              <a:rPr lang="en-ID" sz="2400" i="1" dirty="0">
                <a:effectLst/>
                <a:latin typeface="Helvetica Neue" panose="02000503000000020004" pitchFamily="2" charset="0"/>
              </a:rPr>
              <a:t>Biology Fun </a:t>
            </a:r>
            <a:endParaRPr lang="en-ID" sz="2400" dirty="0">
              <a:effectLst/>
              <a:latin typeface="Helvetica Neue" panose="02000503000000020004" pitchFamily="2" charset="0"/>
            </a:endParaRPr>
          </a:p>
          <a:p>
            <a:pPr marL="0" indent="0">
              <a:buNone/>
            </a:pPr>
            <a:r>
              <a:rPr lang="en-ID" sz="2400" i="1" dirty="0">
                <a:effectLst/>
                <a:latin typeface="Helvetica Neue" panose="02000503000000020004" pitchFamily="2" charset="0"/>
              </a:rPr>
              <a:t>[https://</a:t>
            </a:r>
            <a:r>
              <a:rPr lang="en-ID" sz="2400" i="1" dirty="0" err="1">
                <a:effectLst/>
                <a:latin typeface="Helvetica Neue" panose="02000503000000020004" pitchFamily="2" charset="0"/>
              </a:rPr>
              <a:t>www.youtube.com</a:t>
            </a:r>
            <a:r>
              <a:rPr lang="en-ID" sz="2400" i="1" dirty="0">
                <a:effectLst/>
                <a:latin typeface="Helvetica Neue" panose="02000503000000020004" pitchFamily="2" charset="0"/>
              </a:rPr>
              <a:t>/</a:t>
            </a:r>
            <a:r>
              <a:rPr lang="en-ID" sz="2400" i="1" dirty="0" err="1">
                <a:effectLst/>
                <a:latin typeface="Helvetica Neue" panose="02000503000000020004" pitchFamily="2" charset="0"/>
              </a:rPr>
              <a:t>watch?v</a:t>
            </a:r>
            <a:r>
              <a:rPr lang="en-ID" sz="2400" i="1" dirty="0">
                <a:effectLst/>
                <a:latin typeface="Helvetica Neue" panose="02000503000000020004" pitchFamily="2" charset="0"/>
              </a:rPr>
              <a:t>=W1WhWBs1Mdw]</a:t>
            </a:r>
            <a:endParaRPr lang="en-ID" sz="2400" dirty="0">
              <a:effectLst/>
              <a:latin typeface="Helvetica Neue" panose="02000503000000020004" pitchFamily="2" charset="0"/>
            </a:endParaRPr>
          </a:p>
          <a:p>
            <a:pPr marL="0" indent="0">
              <a:buNone/>
            </a:pPr>
            <a:br>
              <a:rPr lang="en-ID" sz="2400" dirty="0">
                <a:effectLst/>
                <a:latin typeface="Helvetica Neue" panose="02000503000000020004" pitchFamily="2" charset="0"/>
              </a:rPr>
            </a:br>
            <a:endParaRPr lang="en-ID" sz="2400" dirty="0">
              <a:effectLst/>
              <a:latin typeface="Helvetica Neue" panose="02000503000000020004" pitchFamily="2" charset="0"/>
            </a:endParaRPr>
          </a:p>
          <a:p>
            <a:pPr marL="0" indent="0">
              <a:buNone/>
            </a:pPr>
            <a:r>
              <a:rPr lang="en-ID" sz="2400" b="1" dirty="0">
                <a:effectLst/>
                <a:latin typeface="Helvetica Neue" panose="02000503000000020004" pitchFamily="2" charset="0"/>
              </a:rPr>
              <a:t>Universitas Negeri Jakarta </a:t>
            </a:r>
            <a:endParaRPr lang="en-ID" sz="2400" dirty="0">
              <a:effectLst/>
              <a:latin typeface="Helvetica Neue" panose="02000503000000020004" pitchFamily="2" charset="0"/>
            </a:endParaRPr>
          </a:p>
          <a:p>
            <a:pPr marL="0" indent="0">
              <a:buNone/>
            </a:pPr>
            <a:r>
              <a:rPr lang="en-ID" sz="2400" i="1" dirty="0">
                <a:effectLst/>
                <a:latin typeface="Helvetica Neue" panose="02000503000000020004" pitchFamily="2" charset="0"/>
              </a:rPr>
              <a:t>TPERSONIC–Wisdom Education</a:t>
            </a:r>
            <a:endParaRPr lang="en-ID" sz="2400" dirty="0">
              <a:effectLst/>
              <a:latin typeface="Helvetica Neue" panose="02000503000000020004" pitchFamily="2" charset="0"/>
            </a:endParaRPr>
          </a:p>
          <a:p>
            <a:pPr marL="0" indent="0">
              <a:buNone/>
            </a:pPr>
            <a:r>
              <a:rPr lang="en-ID" sz="2400" i="1" dirty="0">
                <a:effectLst/>
                <a:latin typeface="Helvetica Neue" panose="02000503000000020004" pitchFamily="2" charset="0"/>
              </a:rPr>
              <a:t>[https://</a:t>
            </a:r>
            <a:r>
              <a:rPr lang="en-ID" sz="2400" i="1" dirty="0" err="1">
                <a:effectLst/>
                <a:latin typeface="Helvetica Neue" panose="02000503000000020004" pitchFamily="2" charset="0"/>
              </a:rPr>
              <a:t>www.youtube.com</a:t>
            </a:r>
            <a:r>
              <a:rPr lang="en-ID" sz="2400" i="1" dirty="0">
                <a:effectLst/>
                <a:latin typeface="Helvetica Neue" panose="02000503000000020004" pitchFamily="2" charset="0"/>
              </a:rPr>
              <a:t>/</a:t>
            </a:r>
            <a:r>
              <a:rPr lang="en-ID" sz="2400" i="1" dirty="0" err="1">
                <a:effectLst/>
                <a:latin typeface="Helvetica Neue" panose="02000503000000020004" pitchFamily="2" charset="0"/>
              </a:rPr>
              <a:t>watch?v</a:t>
            </a:r>
            <a:r>
              <a:rPr lang="en-ID" sz="2400" i="1" dirty="0">
                <a:effectLst/>
                <a:latin typeface="Helvetica Neue" panose="02000503000000020004" pitchFamily="2" charset="0"/>
              </a:rPr>
              <a:t>=S8wTf7Akveg]</a:t>
            </a:r>
            <a:endParaRPr lang="en-ID" sz="2400" dirty="0">
              <a:effectLst/>
              <a:latin typeface="Helvetica Neue" panose="02000503000000020004" pitchFamily="2" charset="0"/>
            </a:endParaRPr>
          </a:p>
          <a:p>
            <a:pPr marL="0" indent="0">
              <a:lnSpc>
                <a:spcPct val="100000"/>
              </a:lnSpc>
              <a:spcBef>
                <a:spcPts val="0"/>
              </a:spcBef>
              <a:buFont typeface="Arial" panose="020B0604020202020204" pitchFamily="34" charset="0"/>
              <a:buNone/>
            </a:pPr>
            <a:endParaRPr lang="en-ID" sz="3600" i="1" dirty="0"/>
          </a:p>
        </p:txBody>
      </p:sp>
      <p:pic>
        <p:nvPicPr>
          <p:cNvPr id="4" name="Picture 3">
            <a:extLst>
              <a:ext uri="{FF2B5EF4-FFF2-40B4-BE49-F238E27FC236}">
                <a16:creationId xmlns:a16="http://schemas.microsoft.com/office/drawing/2014/main" id="{4E4A4EB1-5D61-B61B-A305-F3812938B52C}"/>
              </a:ext>
            </a:extLst>
          </p:cNvPr>
          <p:cNvPicPr>
            <a:picLocks noChangeAspect="1"/>
          </p:cNvPicPr>
          <p:nvPr/>
        </p:nvPicPr>
        <p:blipFill>
          <a:blip r:embed="rId4"/>
          <a:stretch>
            <a:fillRect/>
          </a:stretch>
        </p:blipFill>
        <p:spPr>
          <a:xfrm>
            <a:off x="0" y="73"/>
            <a:ext cx="12192000" cy="970083"/>
          </a:xfrm>
          <a:prstGeom prst="rect">
            <a:avLst/>
          </a:prstGeom>
        </p:spPr>
      </p:pic>
      <p:sp>
        <p:nvSpPr>
          <p:cNvPr id="8" name="Hexagon 7">
            <a:extLst>
              <a:ext uri="{FF2B5EF4-FFF2-40B4-BE49-F238E27FC236}">
                <a16:creationId xmlns:a16="http://schemas.microsoft.com/office/drawing/2014/main" id="{B768CEAA-059A-C366-96EF-0D49D0EB3889}"/>
              </a:ext>
            </a:extLst>
          </p:cNvPr>
          <p:cNvSpPr/>
          <p:nvPr/>
        </p:nvSpPr>
        <p:spPr>
          <a:xfrm>
            <a:off x="-2819400" y="1338336"/>
            <a:ext cx="6736080" cy="954107"/>
          </a:xfrm>
          <a:prstGeom prst="hexagon">
            <a:avLst>
              <a:gd name="adj" fmla="val 56821"/>
              <a:gd name="vf" fmla="val 115470"/>
            </a:avLst>
          </a:prstGeom>
          <a:solidFill>
            <a:srgbClr val="ED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9" name="Hexagon 8">
            <a:extLst>
              <a:ext uri="{FF2B5EF4-FFF2-40B4-BE49-F238E27FC236}">
                <a16:creationId xmlns:a16="http://schemas.microsoft.com/office/drawing/2014/main" id="{20C52341-C9F8-0043-DF4C-AD6A3EE2EDFB}"/>
              </a:ext>
            </a:extLst>
          </p:cNvPr>
          <p:cNvSpPr/>
          <p:nvPr/>
        </p:nvSpPr>
        <p:spPr>
          <a:xfrm>
            <a:off x="-2108200" y="1119799"/>
            <a:ext cx="6736080" cy="954107"/>
          </a:xfrm>
          <a:prstGeom prst="hexagon">
            <a:avLst>
              <a:gd name="adj" fmla="val 56821"/>
              <a:gd name="vf" fmla="val 115470"/>
            </a:avLst>
          </a:prstGeom>
          <a:solidFill>
            <a:srgbClr val="BC1E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6" name="TextBox 15">
            <a:extLst>
              <a:ext uri="{FF2B5EF4-FFF2-40B4-BE49-F238E27FC236}">
                <a16:creationId xmlns:a16="http://schemas.microsoft.com/office/drawing/2014/main" id="{74DDCC3D-4370-D0A7-5B6D-B7B4699026AF}"/>
              </a:ext>
            </a:extLst>
          </p:cNvPr>
          <p:cNvSpPr txBox="1"/>
          <p:nvPr/>
        </p:nvSpPr>
        <p:spPr>
          <a:xfrm>
            <a:off x="451419" y="1119799"/>
            <a:ext cx="3575932" cy="954107"/>
          </a:xfrm>
          <a:prstGeom prst="rect">
            <a:avLst/>
          </a:prstGeom>
          <a:noFill/>
        </p:spPr>
        <p:txBody>
          <a:bodyPr wrap="square" rtlCol="0">
            <a:spAutoFit/>
          </a:bodyPr>
          <a:lstStyle/>
          <a:p>
            <a:r>
              <a:rPr lang="id-ID" sz="2800" dirty="0">
                <a:solidFill>
                  <a:schemeClr val="bg1"/>
                </a:solidFill>
                <a:effectLst>
                  <a:outerShdw blurRad="38100" dist="38100" dir="2700000" algn="tl">
                    <a:srgbClr val="000000">
                      <a:alpha val="43137"/>
                    </a:srgbClr>
                  </a:outerShdw>
                </a:effectLst>
                <a:latin typeface="Arial Black" panose="020B0A04020102020204" pitchFamily="34" charset="0"/>
              </a:rPr>
              <a:t>Juara LIDM 2023</a:t>
            </a:r>
          </a:p>
          <a:p>
            <a:r>
              <a:rPr lang="id-ID" sz="2800" dirty="0">
                <a:solidFill>
                  <a:schemeClr val="bg1"/>
                </a:solidFill>
                <a:effectLst>
                  <a:outerShdw blurRad="38100" dist="38100" dir="2700000" algn="tl">
                    <a:srgbClr val="000000">
                      <a:alpha val="43137"/>
                    </a:srgbClr>
                  </a:outerShdw>
                </a:effectLst>
                <a:latin typeface="Arial Black" panose="020B0A04020102020204" pitchFamily="34" charset="0"/>
              </a:rPr>
              <a:t>DIVISI IPDP</a:t>
            </a:r>
          </a:p>
        </p:txBody>
      </p:sp>
    </p:spTree>
    <p:extLst>
      <p:ext uri="{BB962C8B-B14F-4D97-AF65-F5344CB8AC3E}">
        <p14:creationId xmlns:p14="http://schemas.microsoft.com/office/powerpoint/2010/main" val="268930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C64C83-1A7A-2B8C-0D9B-DA7E5ED2E952}"/>
              </a:ext>
            </a:extLst>
          </p:cNvPr>
          <p:cNvPicPr>
            <a:picLocks noChangeAspect="1"/>
          </p:cNvPicPr>
          <p:nvPr/>
        </p:nvPicPr>
        <p:blipFill>
          <a:blip r:embed="rId2"/>
          <a:stretch>
            <a:fillRect/>
          </a:stretch>
        </p:blipFill>
        <p:spPr>
          <a:xfrm>
            <a:off x="0" y="57823"/>
            <a:ext cx="12192000" cy="970083"/>
          </a:xfrm>
          <a:prstGeom prst="rect">
            <a:avLst/>
          </a:prstGeom>
        </p:spPr>
      </p:pic>
      <p:sp>
        <p:nvSpPr>
          <p:cNvPr id="3" name="Rectangle 2">
            <a:extLst>
              <a:ext uri="{FF2B5EF4-FFF2-40B4-BE49-F238E27FC236}">
                <a16:creationId xmlns:a16="http://schemas.microsoft.com/office/drawing/2014/main" id="{2C39FB9E-C964-0F00-BC93-CE51C18665CF}"/>
              </a:ext>
            </a:extLst>
          </p:cNvPr>
          <p:cNvSpPr/>
          <p:nvPr/>
        </p:nvSpPr>
        <p:spPr>
          <a:xfrm>
            <a:off x="4133092" y="2967335"/>
            <a:ext cx="3925818"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Terima Kasih</a:t>
            </a:r>
          </a:p>
        </p:txBody>
      </p:sp>
    </p:spTree>
    <p:extLst>
      <p:ext uri="{BB962C8B-B14F-4D97-AF65-F5344CB8AC3E}">
        <p14:creationId xmlns:p14="http://schemas.microsoft.com/office/powerpoint/2010/main" val="3928487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E2654-AD92-C7F5-F64B-6E5945E34624}"/>
              </a:ext>
            </a:extLst>
          </p:cNvPr>
          <p:cNvSpPr>
            <a:spLocks noGrp="1"/>
          </p:cNvSpPr>
          <p:nvPr>
            <p:ph type="title"/>
          </p:nvPr>
        </p:nvSpPr>
        <p:spPr/>
        <p:txBody>
          <a:bodyPr/>
          <a:lstStyle/>
          <a:p>
            <a:endParaRPr lang="en-ID" dirty="0"/>
          </a:p>
        </p:txBody>
      </p:sp>
      <p:graphicFrame>
        <p:nvGraphicFramePr>
          <p:cNvPr id="13" name="Content Placeholder 12">
            <a:extLst>
              <a:ext uri="{FF2B5EF4-FFF2-40B4-BE49-F238E27FC236}">
                <a16:creationId xmlns:a16="http://schemas.microsoft.com/office/drawing/2014/main" id="{4AB1AEEF-7821-740C-B352-58881A69C275}"/>
              </a:ext>
            </a:extLst>
          </p:cNvPr>
          <p:cNvGraphicFramePr>
            <a:graphicFrameLocks noGrp="1"/>
          </p:cNvGraphicFramePr>
          <p:nvPr>
            <p:ph idx="1"/>
            <p:extLst>
              <p:ext uri="{D42A27DB-BD31-4B8C-83A1-F6EECF244321}">
                <p14:modId xmlns:p14="http://schemas.microsoft.com/office/powerpoint/2010/main" val="3592241568"/>
              </p:ext>
            </p:extLst>
          </p:nvPr>
        </p:nvGraphicFramePr>
        <p:xfrm>
          <a:off x="838200" y="2600362"/>
          <a:ext cx="10515600" cy="3291840"/>
        </p:xfrm>
        <a:graphic>
          <a:graphicData uri="http://schemas.openxmlformats.org/drawingml/2006/table">
            <a:tbl>
              <a:tblPr/>
              <a:tblGrid>
                <a:gridCol w="10515600">
                  <a:extLst>
                    <a:ext uri="{9D8B030D-6E8A-4147-A177-3AD203B41FA5}">
                      <a16:colId xmlns:a16="http://schemas.microsoft.com/office/drawing/2014/main" val="2345573737"/>
                    </a:ext>
                  </a:extLst>
                </a:gridCol>
              </a:tblGrid>
              <a:tr h="2970555">
                <a:tc>
                  <a:txBody>
                    <a:bodyPr/>
                    <a:lstStyle/>
                    <a:p>
                      <a:r>
                        <a:rPr lang="en-ID" dirty="0" err="1">
                          <a:effectLst/>
                          <a:latin typeface="Times New Roman" panose="02020603050405020304" pitchFamily="18" charset="0"/>
                        </a:rPr>
                        <a:t>Inovasi</a:t>
                      </a:r>
                      <a:r>
                        <a:rPr lang="en-ID" dirty="0">
                          <a:effectLst/>
                          <a:latin typeface="Times New Roman" panose="02020603050405020304" pitchFamily="18" charset="0"/>
                        </a:rPr>
                        <a:t> </a:t>
                      </a:r>
                      <a:r>
                        <a:rPr lang="en-ID" dirty="0" err="1">
                          <a:effectLst/>
                          <a:latin typeface="Times New Roman" panose="02020603050405020304" pitchFamily="18" charset="0"/>
                        </a:rPr>
                        <a:t>pembelajaran</a:t>
                      </a:r>
                      <a:r>
                        <a:rPr lang="en-ID" dirty="0">
                          <a:effectLst/>
                          <a:latin typeface="Times New Roman" panose="02020603050405020304" pitchFamily="18" charset="0"/>
                        </a:rPr>
                        <a:t> digital </a:t>
                      </a:r>
                      <a:r>
                        <a:rPr lang="en-ID" dirty="0" err="1">
                          <a:effectLst/>
                          <a:latin typeface="Times New Roman" panose="02020603050405020304" pitchFamily="18" charset="0"/>
                        </a:rPr>
                        <a:t>pendidikan</a:t>
                      </a:r>
                      <a:r>
                        <a:rPr lang="en-ID" dirty="0">
                          <a:effectLst/>
                          <a:latin typeface="Times New Roman" panose="02020603050405020304" pitchFamily="18" charset="0"/>
                        </a:rPr>
                        <a:t> </a:t>
                      </a:r>
                      <a:r>
                        <a:rPr lang="en-ID" dirty="0" err="1">
                          <a:effectLst/>
                          <a:latin typeface="Times New Roman" panose="02020603050405020304" pitchFamily="18" charset="0"/>
                        </a:rPr>
                        <a:t>difokuskan</a:t>
                      </a:r>
                      <a:r>
                        <a:rPr lang="en-ID" dirty="0">
                          <a:effectLst/>
                          <a:latin typeface="Times New Roman" panose="02020603050405020304" pitchFamily="18" charset="0"/>
                        </a:rPr>
                        <a:t> pada </a:t>
                      </a:r>
                      <a:r>
                        <a:rPr lang="en-ID" dirty="0" err="1">
                          <a:effectLst/>
                          <a:latin typeface="Times New Roman" panose="02020603050405020304" pitchFamily="18" charset="0"/>
                        </a:rPr>
                        <a:t>inovasi</a:t>
                      </a:r>
                      <a:r>
                        <a:rPr lang="en-ID" dirty="0">
                          <a:effectLst/>
                          <a:latin typeface="Times New Roman" panose="02020603050405020304" pitchFamily="18" charset="0"/>
                        </a:rPr>
                        <a:t> </a:t>
                      </a:r>
                      <a:r>
                        <a:rPr lang="en-ID" dirty="0" err="1">
                          <a:effectLst/>
                          <a:latin typeface="Times New Roman" panose="02020603050405020304" pitchFamily="18" charset="0"/>
                        </a:rPr>
                        <a:t>penggunaan</a:t>
                      </a:r>
                      <a:r>
                        <a:rPr lang="en-ID" dirty="0">
                          <a:effectLst/>
                          <a:latin typeface="Times New Roman" panose="02020603050405020304" pitchFamily="18" charset="0"/>
                        </a:rPr>
                        <a:t> </a:t>
                      </a:r>
                      <a:r>
                        <a:rPr lang="en-ID" dirty="0" err="1">
                          <a:effectLst/>
                          <a:latin typeface="Times New Roman" panose="02020603050405020304" pitchFamily="18" charset="0"/>
                        </a:rPr>
                        <a:t>teknologi</a:t>
                      </a:r>
                      <a:r>
                        <a:rPr lang="en-ID" dirty="0">
                          <a:effectLst/>
                          <a:latin typeface="Times New Roman" panose="02020603050405020304" pitchFamily="18" charset="0"/>
                        </a:rPr>
                        <a:t> digital yang </a:t>
                      </a:r>
                      <a:r>
                        <a:rPr lang="en-ID" dirty="0" err="1">
                          <a:effectLst/>
                          <a:latin typeface="Times New Roman" panose="02020603050405020304" pitchFamily="18" charset="0"/>
                        </a:rPr>
                        <a:t>sudah</a:t>
                      </a:r>
                      <a:r>
                        <a:rPr lang="en-ID" dirty="0">
                          <a:effectLst/>
                          <a:latin typeface="Times New Roman" panose="02020603050405020304" pitchFamily="18" charset="0"/>
                        </a:rPr>
                        <a:t> </a:t>
                      </a:r>
                      <a:r>
                        <a:rPr lang="en-ID" dirty="0" err="1">
                          <a:effectLst/>
                          <a:latin typeface="Times New Roman" panose="02020603050405020304" pitchFamily="18" charset="0"/>
                        </a:rPr>
                        <a:t>ada</a:t>
                      </a:r>
                      <a:r>
                        <a:rPr lang="en-ID" dirty="0">
                          <a:effectLst/>
                          <a:latin typeface="Times New Roman" panose="02020603050405020304" pitchFamily="18" charset="0"/>
                        </a:rPr>
                        <a:t> </a:t>
                      </a:r>
                      <a:r>
                        <a:rPr lang="en-ID" dirty="0" err="1">
                          <a:effectLst/>
                          <a:latin typeface="Times New Roman" panose="02020603050405020304" pitchFamily="18" charset="0"/>
                        </a:rPr>
                        <a:t>disertai</a:t>
                      </a:r>
                      <a:r>
                        <a:rPr lang="en-ID" dirty="0">
                          <a:effectLst/>
                          <a:latin typeface="Times New Roman" panose="02020603050405020304" pitchFamily="18" charset="0"/>
                        </a:rPr>
                        <a:t> </a:t>
                      </a:r>
                      <a:r>
                        <a:rPr lang="en-ID" dirty="0" err="1">
                          <a:effectLst/>
                          <a:latin typeface="Times New Roman" panose="02020603050405020304" pitchFamily="18" charset="0"/>
                        </a:rPr>
                        <a:t>dengan</a:t>
                      </a:r>
                      <a:r>
                        <a:rPr lang="en-ID" dirty="0">
                          <a:effectLst/>
                          <a:latin typeface="Times New Roman" panose="02020603050405020304" pitchFamily="18" charset="0"/>
                        </a:rPr>
                        <a:t> strategi, </a:t>
                      </a:r>
                      <a:r>
                        <a:rPr lang="en-ID" dirty="0" err="1">
                          <a:effectLst/>
                          <a:latin typeface="Times New Roman" panose="02020603050405020304" pitchFamily="18" charset="0"/>
                        </a:rPr>
                        <a:t>pendekatan</a:t>
                      </a:r>
                      <a:r>
                        <a:rPr lang="en-ID" dirty="0">
                          <a:effectLst/>
                          <a:latin typeface="Times New Roman" panose="02020603050405020304" pitchFamily="18" charset="0"/>
                        </a:rPr>
                        <a:t> dan </a:t>
                      </a:r>
                      <a:r>
                        <a:rPr lang="en-ID" dirty="0" err="1">
                          <a:effectLst/>
                          <a:latin typeface="Times New Roman" panose="02020603050405020304" pitchFamily="18" charset="0"/>
                        </a:rPr>
                        <a:t>metode</a:t>
                      </a:r>
                      <a:r>
                        <a:rPr lang="en-ID" dirty="0">
                          <a:effectLst/>
                          <a:latin typeface="Times New Roman" panose="02020603050405020304" pitchFamily="18" charset="0"/>
                        </a:rPr>
                        <a:t> </a:t>
                      </a:r>
                      <a:r>
                        <a:rPr lang="en-ID" dirty="0" err="1">
                          <a:effectLst/>
                          <a:latin typeface="Times New Roman" panose="02020603050405020304" pitchFamily="18" charset="0"/>
                        </a:rPr>
                        <a:t>pembelajaran</a:t>
                      </a:r>
                      <a:r>
                        <a:rPr lang="en-ID" dirty="0">
                          <a:effectLst/>
                          <a:latin typeface="Times New Roman" panose="02020603050405020304" pitchFamily="18" charset="0"/>
                        </a:rPr>
                        <a:t> </a:t>
                      </a:r>
                      <a:r>
                        <a:rPr lang="en-ID" dirty="0" err="1">
                          <a:effectLst/>
                          <a:latin typeface="Times New Roman" panose="02020603050405020304" pitchFamily="18" charset="0"/>
                        </a:rPr>
                        <a:t>serta</a:t>
                      </a:r>
                      <a:r>
                        <a:rPr lang="en-ID" dirty="0">
                          <a:effectLst/>
                          <a:latin typeface="Times New Roman" panose="02020603050405020304" pitchFamily="18" charset="0"/>
                        </a:rPr>
                        <a:t> </a:t>
                      </a:r>
                      <a:r>
                        <a:rPr lang="en-ID" dirty="0" err="1">
                          <a:effectLst/>
                          <a:latin typeface="Times New Roman" panose="02020603050405020304" pitchFamily="18" charset="0"/>
                        </a:rPr>
                        <a:t>evaluasi</a:t>
                      </a:r>
                      <a:r>
                        <a:rPr lang="en-ID" dirty="0">
                          <a:effectLst/>
                          <a:latin typeface="Times New Roman" panose="02020603050405020304" pitchFamily="18" charset="0"/>
                        </a:rPr>
                        <a:t> </a:t>
                      </a:r>
                      <a:r>
                        <a:rPr lang="en-ID" dirty="0" err="1">
                          <a:effectLst/>
                          <a:latin typeface="Times New Roman" panose="02020603050405020304" pitchFamily="18" charset="0"/>
                        </a:rPr>
                        <a:t>untuk</a:t>
                      </a:r>
                      <a:r>
                        <a:rPr lang="en-ID" dirty="0">
                          <a:effectLst/>
                          <a:latin typeface="Times New Roman" panose="02020603050405020304" pitchFamily="18" charset="0"/>
                        </a:rPr>
                        <a:t> </a:t>
                      </a:r>
                      <a:r>
                        <a:rPr lang="en-ID" dirty="0" err="1">
                          <a:effectLst/>
                          <a:latin typeface="Times New Roman" panose="02020603050405020304" pitchFamily="18" charset="0"/>
                        </a:rPr>
                        <a:t>memudahkan</a:t>
                      </a:r>
                      <a:r>
                        <a:rPr lang="en-ID" dirty="0">
                          <a:effectLst/>
                          <a:latin typeface="Times New Roman" panose="02020603050405020304" pitchFamily="18" charset="0"/>
                        </a:rPr>
                        <a:t> </a:t>
                      </a:r>
                      <a:r>
                        <a:rPr lang="en-ID" dirty="0" err="1">
                          <a:effectLst/>
                          <a:latin typeface="Times New Roman" panose="02020603050405020304" pitchFamily="18" charset="0"/>
                        </a:rPr>
                        <a:t>pemahaman</a:t>
                      </a:r>
                      <a:r>
                        <a:rPr lang="en-ID" dirty="0">
                          <a:effectLst/>
                          <a:latin typeface="Times New Roman" panose="02020603050405020304" pitchFamily="18" charset="0"/>
                        </a:rPr>
                        <a:t>, </a:t>
                      </a:r>
                      <a:r>
                        <a:rPr lang="en-ID" dirty="0" err="1">
                          <a:effectLst/>
                          <a:latin typeface="Times New Roman" panose="02020603050405020304" pitchFamily="18" charset="0"/>
                        </a:rPr>
                        <a:t>kebermaknaan</a:t>
                      </a:r>
                      <a:r>
                        <a:rPr lang="en-ID" dirty="0">
                          <a:effectLst/>
                          <a:latin typeface="Times New Roman" panose="02020603050405020304" pitchFamily="18" charset="0"/>
                        </a:rPr>
                        <a:t> dan </a:t>
                      </a:r>
                      <a:r>
                        <a:rPr lang="en-ID" dirty="0" err="1">
                          <a:effectLst/>
                          <a:latin typeface="Times New Roman" panose="02020603050405020304" pitchFamily="18" charset="0"/>
                        </a:rPr>
                        <a:t>pencapaian</a:t>
                      </a:r>
                      <a:r>
                        <a:rPr lang="en-ID" dirty="0">
                          <a:effectLst/>
                          <a:latin typeface="Times New Roman" panose="02020603050405020304" pitchFamily="18" charset="0"/>
                        </a:rPr>
                        <a:t> </a:t>
                      </a:r>
                      <a:r>
                        <a:rPr lang="en-ID" dirty="0" err="1">
                          <a:effectLst/>
                          <a:latin typeface="Times New Roman" panose="02020603050405020304" pitchFamily="18" charset="0"/>
                        </a:rPr>
                        <a:t>kompetensi</a:t>
                      </a:r>
                      <a:r>
                        <a:rPr lang="en-ID" dirty="0">
                          <a:effectLst/>
                          <a:latin typeface="Times New Roman" panose="02020603050405020304" pitchFamily="18" charset="0"/>
                        </a:rPr>
                        <a:t> proses </a:t>
                      </a:r>
                      <a:r>
                        <a:rPr lang="en-ID" dirty="0" err="1">
                          <a:effectLst/>
                          <a:latin typeface="Times New Roman" panose="02020603050405020304" pitchFamily="18" charset="0"/>
                        </a:rPr>
                        <a:t>pembelajaran</a:t>
                      </a:r>
                      <a:r>
                        <a:rPr lang="en-ID" dirty="0">
                          <a:effectLst/>
                          <a:latin typeface="Times New Roman" panose="02020603050405020304" pitchFamily="18" charset="0"/>
                        </a:rPr>
                        <a:t>. </a:t>
                      </a:r>
                      <a:r>
                        <a:rPr lang="en-ID" dirty="0" err="1">
                          <a:effectLst/>
                          <a:latin typeface="Times New Roman" panose="02020603050405020304" pitchFamily="18" charset="0"/>
                        </a:rPr>
                        <a:t>Lingkup</a:t>
                      </a:r>
                      <a:r>
                        <a:rPr lang="en-ID" dirty="0">
                          <a:effectLst/>
                          <a:latin typeface="Times New Roman" panose="02020603050405020304" pitchFamily="18" charset="0"/>
                        </a:rPr>
                        <a:t> divisi </a:t>
                      </a:r>
                      <a:r>
                        <a:rPr lang="en-ID" dirty="0" err="1">
                          <a:effectLst/>
                          <a:latin typeface="Times New Roman" panose="02020603050405020304" pitchFamily="18" charset="0"/>
                        </a:rPr>
                        <a:t>ini</a:t>
                      </a:r>
                      <a:r>
                        <a:rPr lang="en-ID" dirty="0">
                          <a:effectLst/>
                          <a:latin typeface="Times New Roman" panose="02020603050405020304" pitchFamily="18" charset="0"/>
                        </a:rPr>
                        <a:t> </a:t>
                      </a:r>
                      <a:r>
                        <a:rPr lang="en-ID" dirty="0" err="1">
                          <a:effectLst/>
                          <a:latin typeface="Times New Roman" panose="02020603050405020304" pitchFamily="18" charset="0"/>
                        </a:rPr>
                        <a:t>meliputi</a:t>
                      </a:r>
                      <a:r>
                        <a:rPr lang="en-ID" dirty="0">
                          <a:effectLst/>
                          <a:latin typeface="Times New Roman" panose="02020603050405020304" pitchFamily="18" charset="0"/>
                        </a:rPr>
                        <a:t>: </a:t>
                      </a:r>
                    </a:p>
                    <a:p>
                      <a:pPr marL="285750" indent="-285750">
                        <a:buFont typeface="Arial" panose="020B0604020202020204" pitchFamily="34" charset="0"/>
                        <a:buChar char="•"/>
                      </a:pPr>
                      <a:r>
                        <a:rPr lang="en-ID" dirty="0" err="1">
                          <a:effectLst/>
                          <a:latin typeface="Times New Roman" panose="02020603050405020304" pitchFamily="18" charset="0"/>
                        </a:rPr>
                        <a:t>Perangkat</a:t>
                      </a:r>
                      <a:r>
                        <a:rPr lang="en-ID" dirty="0">
                          <a:effectLst/>
                          <a:latin typeface="Times New Roman" panose="02020603050405020304" pitchFamily="18" charset="0"/>
                        </a:rPr>
                        <a:t> </a:t>
                      </a:r>
                      <a:r>
                        <a:rPr lang="en-ID" dirty="0" err="1">
                          <a:effectLst/>
                          <a:latin typeface="Times New Roman" panose="02020603050405020304" pitchFamily="18" charset="0"/>
                        </a:rPr>
                        <a:t>pembelajaran</a:t>
                      </a:r>
                      <a:r>
                        <a:rPr lang="en-ID" dirty="0">
                          <a:effectLst/>
                          <a:latin typeface="Times New Roman" panose="02020603050405020304" pitchFamily="18" charset="0"/>
                        </a:rPr>
                        <a:t> digital </a:t>
                      </a:r>
                      <a:r>
                        <a:rPr lang="en-ID" dirty="0" err="1">
                          <a:effectLst/>
                          <a:latin typeface="Times New Roman" panose="02020603050405020304" pitchFamily="18" charset="0"/>
                        </a:rPr>
                        <a:t>berupa</a:t>
                      </a:r>
                      <a:r>
                        <a:rPr lang="en-ID" dirty="0">
                          <a:effectLst/>
                          <a:latin typeface="Times New Roman" panose="02020603050405020304" pitchFamily="18" charset="0"/>
                        </a:rPr>
                        <a:t> </a:t>
                      </a:r>
                      <a:r>
                        <a:rPr lang="en-ID" dirty="0" err="1">
                          <a:effectLst/>
                          <a:latin typeface="Times New Roman" panose="02020603050405020304" pitchFamily="18" charset="0"/>
                        </a:rPr>
                        <a:t>materi</a:t>
                      </a:r>
                      <a:r>
                        <a:rPr lang="en-ID" dirty="0">
                          <a:effectLst/>
                          <a:latin typeface="Times New Roman" panose="02020603050405020304" pitchFamily="18" charset="0"/>
                        </a:rPr>
                        <a:t> ajar/</a:t>
                      </a:r>
                      <a:r>
                        <a:rPr lang="en-ID" dirty="0" err="1">
                          <a:effectLst/>
                          <a:latin typeface="Times New Roman" panose="02020603050405020304" pitchFamily="18" charset="0"/>
                        </a:rPr>
                        <a:t>materi</a:t>
                      </a:r>
                      <a:r>
                        <a:rPr lang="en-ID" dirty="0">
                          <a:effectLst/>
                          <a:latin typeface="Times New Roman" panose="02020603050405020304" pitchFamily="18" charset="0"/>
                        </a:rPr>
                        <a:t> </a:t>
                      </a:r>
                      <a:r>
                        <a:rPr lang="en-ID" dirty="0" err="1">
                          <a:effectLst/>
                          <a:latin typeface="Times New Roman" panose="02020603050405020304" pitchFamily="18" charset="0"/>
                        </a:rPr>
                        <a:t>belajar</a:t>
                      </a:r>
                      <a:r>
                        <a:rPr lang="en-ID" dirty="0">
                          <a:effectLst/>
                          <a:latin typeface="Times New Roman" panose="02020603050405020304" pitchFamily="18" charset="0"/>
                        </a:rPr>
                        <a:t> dan media </a:t>
                      </a:r>
                      <a:r>
                        <a:rPr lang="en-ID" dirty="0" err="1">
                          <a:effectLst/>
                          <a:latin typeface="Times New Roman" panose="02020603050405020304" pitchFamily="18" charset="0"/>
                        </a:rPr>
                        <a:t>pembelajaran</a:t>
                      </a:r>
                      <a:r>
                        <a:rPr lang="en-ID" dirty="0">
                          <a:effectLst/>
                          <a:latin typeface="Times New Roman" panose="02020603050405020304" pitchFamily="18" charset="0"/>
                        </a:rPr>
                        <a:t> </a:t>
                      </a:r>
                      <a:r>
                        <a:rPr lang="en-ID" dirty="0" err="1">
                          <a:effectLst/>
                          <a:latin typeface="Times New Roman" panose="02020603050405020304" pitchFamily="18" charset="0"/>
                        </a:rPr>
                        <a:t>untuk</a:t>
                      </a:r>
                      <a:r>
                        <a:rPr lang="en-ID" dirty="0">
                          <a:effectLst/>
                          <a:latin typeface="Times New Roman" panose="02020603050405020304" pitchFamily="18" charset="0"/>
                        </a:rPr>
                        <a:t> </a:t>
                      </a:r>
                      <a:r>
                        <a:rPr lang="en-ID" dirty="0" err="1">
                          <a:effectLst/>
                          <a:latin typeface="Times New Roman" panose="02020603050405020304" pitchFamily="18" charset="0"/>
                        </a:rPr>
                        <a:t>pembelajaran</a:t>
                      </a:r>
                      <a:r>
                        <a:rPr lang="en-ID" dirty="0">
                          <a:effectLst/>
                          <a:latin typeface="Times New Roman" panose="02020603050405020304" pitchFamily="18" charset="0"/>
                        </a:rPr>
                        <a:t> </a:t>
                      </a:r>
                      <a:r>
                        <a:rPr lang="en-ID" dirty="0" err="1">
                          <a:effectLst/>
                          <a:latin typeface="Times New Roman" panose="02020603050405020304" pitchFamily="18" charset="0"/>
                        </a:rPr>
                        <a:t>berbasis</a:t>
                      </a:r>
                      <a:r>
                        <a:rPr lang="en-ID" dirty="0">
                          <a:effectLst/>
                          <a:latin typeface="Times New Roman" panose="02020603050405020304" pitchFamily="18" charset="0"/>
                        </a:rPr>
                        <a:t> </a:t>
                      </a:r>
                      <a:r>
                        <a:rPr lang="en-ID" dirty="0" err="1">
                          <a:effectLst/>
                          <a:latin typeface="Times New Roman" panose="02020603050405020304" pitchFamily="18" charset="0"/>
                        </a:rPr>
                        <a:t>kelas</a:t>
                      </a:r>
                      <a:r>
                        <a:rPr lang="en-ID" dirty="0">
                          <a:effectLst/>
                          <a:latin typeface="Times New Roman" panose="02020603050405020304" pitchFamily="18" charset="0"/>
                        </a:rPr>
                        <a:t> </a:t>
                      </a:r>
                      <a:r>
                        <a:rPr lang="en-ID" dirty="0" err="1">
                          <a:effectLst/>
                          <a:latin typeface="Times New Roman" panose="02020603050405020304" pitchFamily="18" charset="0"/>
                        </a:rPr>
                        <a:t>tatap</a:t>
                      </a:r>
                      <a:r>
                        <a:rPr lang="en-ID" dirty="0">
                          <a:effectLst/>
                          <a:latin typeface="Times New Roman" panose="02020603050405020304" pitchFamily="18" charset="0"/>
                        </a:rPr>
                        <a:t> </a:t>
                      </a:r>
                      <a:r>
                        <a:rPr lang="en-ID" dirty="0" err="1">
                          <a:effectLst/>
                          <a:latin typeface="Times New Roman" panose="02020603050405020304" pitchFamily="18" charset="0"/>
                        </a:rPr>
                        <a:t>muka</a:t>
                      </a:r>
                      <a:r>
                        <a:rPr lang="en-ID" dirty="0">
                          <a:effectLst/>
                          <a:latin typeface="Times New Roman" panose="02020603050405020304" pitchFamily="18" charset="0"/>
                        </a:rPr>
                        <a:t> </a:t>
                      </a:r>
                      <a:r>
                        <a:rPr lang="en-ID" dirty="0" err="1">
                          <a:effectLst/>
                          <a:latin typeface="Times New Roman" panose="02020603050405020304" pitchFamily="18" charset="0"/>
                        </a:rPr>
                        <a:t>maupun</a:t>
                      </a:r>
                      <a:r>
                        <a:rPr lang="en-ID" dirty="0">
                          <a:effectLst/>
                          <a:latin typeface="Times New Roman" panose="02020603050405020304" pitchFamily="18" charset="0"/>
                        </a:rPr>
                        <a:t> maya yang </a:t>
                      </a:r>
                      <a:r>
                        <a:rPr lang="en-ID" dirty="0" err="1">
                          <a:effectLst/>
                          <a:latin typeface="Times New Roman" panose="02020603050405020304" pitchFamily="18" charset="0"/>
                        </a:rPr>
                        <a:t>menggunakan</a:t>
                      </a:r>
                      <a:r>
                        <a:rPr lang="en-ID" dirty="0">
                          <a:effectLst/>
                          <a:latin typeface="Times New Roman" panose="02020603050405020304" pitchFamily="18" charset="0"/>
                        </a:rPr>
                        <a:t> </a:t>
                      </a:r>
                      <a:r>
                        <a:rPr lang="en-ID" dirty="0" err="1">
                          <a:effectLst/>
                          <a:latin typeface="Times New Roman" panose="02020603050405020304" pitchFamily="18" charset="0"/>
                        </a:rPr>
                        <a:t>jenis</a:t>
                      </a:r>
                      <a:r>
                        <a:rPr lang="en-ID" dirty="0">
                          <a:effectLst/>
                          <a:latin typeface="Times New Roman" panose="02020603050405020304" pitchFamily="18" charset="0"/>
                        </a:rPr>
                        <a:t> </a:t>
                      </a:r>
                      <a:r>
                        <a:rPr lang="en-ID" dirty="0" err="1">
                          <a:effectLst/>
                          <a:latin typeface="Times New Roman" panose="02020603050405020304" pitchFamily="18" charset="0"/>
                        </a:rPr>
                        <a:t>pembelajaran</a:t>
                      </a:r>
                      <a:r>
                        <a:rPr lang="en-ID" dirty="0">
                          <a:effectLst/>
                          <a:latin typeface="Times New Roman" panose="02020603050405020304" pitchFamily="18" charset="0"/>
                        </a:rPr>
                        <a:t> </a:t>
                      </a:r>
                      <a:r>
                        <a:rPr lang="en-ID" dirty="0" err="1">
                          <a:effectLst/>
                          <a:latin typeface="Times New Roman" panose="02020603050405020304" pitchFamily="18" charset="0"/>
                        </a:rPr>
                        <a:t>klasikal</a:t>
                      </a:r>
                      <a:r>
                        <a:rPr lang="en-ID" dirty="0">
                          <a:effectLst/>
                          <a:latin typeface="Times New Roman" panose="02020603050405020304" pitchFamily="18" charset="0"/>
                        </a:rPr>
                        <a:t> / </a:t>
                      </a:r>
                      <a:r>
                        <a:rPr lang="en-ID" dirty="0" err="1">
                          <a:effectLst/>
                          <a:latin typeface="Times New Roman" panose="02020603050405020304" pitchFamily="18" charset="0"/>
                        </a:rPr>
                        <a:t>kolaboratif</a:t>
                      </a:r>
                      <a:r>
                        <a:rPr lang="en-ID" dirty="0">
                          <a:effectLst/>
                          <a:latin typeface="Times New Roman" panose="02020603050405020304" pitchFamily="18" charset="0"/>
                        </a:rPr>
                        <a:t> / </a:t>
                      </a:r>
                      <a:r>
                        <a:rPr lang="en-ID" dirty="0" err="1">
                          <a:effectLst/>
                          <a:latin typeface="Times New Roman" panose="02020603050405020304" pitchFamily="18" charset="0"/>
                        </a:rPr>
                        <a:t>interaktif</a:t>
                      </a:r>
                      <a:r>
                        <a:rPr lang="en-ID" dirty="0">
                          <a:effectLst/>
                          <a:latin typeface="Times New Roman" panose="02020603050405020304" pitchFamily="18" charset="0"/>
                        </a:rPr>
                        <a:t> / personal pada </a:t>
                      </a:r>
                      <a:r>
                        <a:rPr lang="en-ID" dirty="0" err="1">
                          <a:effectLst/>
                          <a:latin typeface="Times New Roman" panose="02020603050405020304" pitchFamily="18" charset="0"/>
                        </a:rPr>
                        <a:t>berbagai</a:t>
                      </a:r>
                      <a:r>
                        <a:rPr lang="en-ID" dirty="0">
                          <a:effectLst/>
                          <a:latin typeface="Times New Roman" panose="02020603050405020304" pitchFamily="18" charset="0"/>
                        </a:rPr>
                        <a:t> </a:t>
                      </a:r>
                      <a:r>
                        <a:rPr lang="en-ID" dirty="0" err="1">
                          <a:effectLst/>
                          <a:latin typeface="Times New Roman" panose="02020603050405020304" pitchFamily="18" charset="0"/>
                        </a:rPr>
                        <a:t>jenjang</a:t>
                      </a:r>
                      <a:r>
                        <a:rPr lang="en-ID" dirty="0">
                          <a:effectLst/>
                          <a:latin typeface="Times New Roman" panose="02020603050405020304" pitchFamily="18" charset="0"/>
                        </a:rPr>
                        <a:t> </a:t>
                      </a:r>
                      <a:r>
                        <a:rPr lang="en-ID" dirty="0" err="1">
                          <a:effectLst/>
                          <a:latin typeface="Times New Roman" panose="02020603050405020304" pitchFamily="18" charset="0"/>
                        </a:rPr>
                        <a:t>pendidikan</a:t>
                      </a:r>
                      <a:r>
                        <a:rPr lang="en-ID" dirty="0">
                          <a:effectLst/>
                          <a:latin typeface="Times New Roman" panose="02020603050405020304" pitchFamily="18" charset="0"/>
                        </a:rPr>
                        <a:t> formal dan non formal; </a:t>
                      </a:r>
                    </a:p>
                    <a:p>
                      <a:pPr marL="285750" indent="-285750">
                        <a:buFont typeface="Arial" panose="020B0604020202020204" pitchFamily="34" charset="0"/>
                        <a:buChar char="•"/>
                      </a:pPr>
                      <a:r>
                        <a:rPr lang="en-ID" dirty="0" err="1">
                          <a:effectLst/>
                          <a:latin typeface="Times New Roman" panose="02020603050405020304" pitchFamily="18" charset="0"/>
                        </a:rPr>
                        <a:t>Perangkat</a:t>
                      </a:r>
                      <a:r>
                        <a:rPr lang="en-ID" dirty="0">
                          <a:effectLst/>
                          <a:latin typeface="Times New Roman" panose="02020603050405020304" pitchFamily="18" charset="0"/>
                        </a:rPr>
                        <a:t> </a:t>
                      </a:r>
                      <a:r>
                        <a:rPr lang="en-ID" dirty="0" err="1">
                          <a:effectLst/>
                          <a:latin typeface="Times New Roman" panose="02020603050405020304" pitchFamily="18" charset="0"/>
                        </a:rPr>
                        <a:t>pembelajaran</a:t>
                      </a:r>
                      <a:r>
                        <a:rPr lang="en-ID" dirty="0">
                          <a:effectLst/>
                          <a:latin typeface="Times New Roman" panose="02020603050405020304" pitchFamily="18" charset="0"/>
                        </a:rPr>
                        <a:t> digital </a:t>
                      </a:r>
                      <a:r>
                        <a:rPr lang="en-ID" dirty="0" err="1">
                          <a:effectLst/>
                          <a:latin typeface="Times New Roman" panose="02020603050405020304" pitchFamily="18" charset="0"/>
                        </a:rPr>
                        <a:t>berupa</a:t>
                      </a:r>
                      <a:r>
                        <a:rPr lang="en-ID" dirty="0">
                          <a:effectLst/>
                          <a:latin typeface="Times New Roman" panose="02020603050405020304" pitchFamily="18" charset="0"/>
                        </a:rPr>
                        <a:t> </a:t>
                      </a:r>
                      <a:r>
                        <a:rPr lang="en-ID" dirty="0" err="1">
                          <a:effectLst/>
                          <a:latin typeface="Times New Roman" panose="02020603050405020304" pitchFamily="18" charset="0"/>
                        </a:rPr>
                        <a:t>materi</a:t>
                      </a:r>
                      <a:r>
                        <a:rPr lang="en-ID" dirty="0">
                          <a:effectLst/>
                          <a:latin typeface="Times New Roman" panose="02020603050405020304" pitchFamily="18" charset="0"/>
                        </a:rPr>
                        <a:t> ajar/</a:t>
                      </a:r>
                      <a:r>
                        <a:rPr lang="en-ID" dirty="0" err="1">
                          <a:effectLst/>
                          <a:latin typeface="Times New Roman" panose="02020603050405020304" pitchFamily="18" charset="0"/>
                        </a:rPr>
                        <a:t>belajar</a:t>
                      </a:r>
                      <a:r>
                        <a:rPr lang="en-ID" dirty="0">
                          <a:effectLst/>
                          <a:latin typeface="Times New Roman" panose="02020603050405020304" pitchFamily="18" charset="0"/>
                        </a:rPr>
                        <a:t> dan media </a:t>
                      </a:r>
                      <a:r>
                        <a:rPr lang="en-ID" dirty="0" err="1">
                          <a:effectLst/>
                          <a:latin typeface="Times New Roman" panose="02020603050405020304" pitchFamily="18" charset="0"/>
                        </a:rPr>
                        <a:t>pembelajaran</a:t>
                      </a:r>
                      <a:r>
                        <a:rPr lang="en-ID" dirty="0">
                          <a:effectLst/>
                          <a:latin typeface="Times New Roman" panose="02020603050405020304" pitchFamily="18" charset="0"/>
                        </a:rPr>
                        <a:t> </a:t>
                      </a:r>
                      <a:r>
                        <a:rPr lang="en-ID" dirty="0" err="1">
                          <a:effectLst/>
                          <a:latin typeface="Times New Roman" panose="02020603050405020304" pitchFamily="18" charset="0"/>
                        </a:rPr>
                        <a:t>untuk</a:t>
                      </a:r>
                      <a:r>
                        <a:rPr lang="en-ID" dirty="0">
                          <a:effectLst/>
                          <a:latin typeface="Times New Roman" panose="02020603050405020304" pitchFamily="18" charset="0"/>
                        </a:rPr>
                        <a:t> </a:t>
                      </a:r>
                      <a:r>
                        <a:rPr lang="en-ID" dirty="0" err="1">
                          <a:effectLst/>
                          <a:latin typeface="Times New Roman" panose="02020603050405020304" pitchFamily="18" charset="0"/>
                        </a:rPr>
                        <a:t>pembelajaran</a:t>
                      </a:r>
                      <a:r>
                        <a:rPr lang="en-ID" dirty="0">
                          <a:effectLst/>
                          <a:latin typeface="Times New Roman" panose="02020603050405020304" pitchFamily="18" charset="0"/>
                        </a:rPr>
                        <a:t> (</a:t>
                      </a:r>
                      <a:r>
                        <a:rPr lang="en-ID" dirty="0" err="1">
                          <a:effectLst/>
                          <a:latin typeface="Times New Roman" panose="02020603050405020304" pitchFamily="18" charset="0"/>
                        </a:rPr>
                        <a:t>praktikum</a:t>
                      </a:r>
                      <a:r>
                        <a:rPr lang="en-ID" dirty="0">
                          <a:effectLst/>
                          <a:latin typeface="Times New Roman" panose="02020603050405020304" pitchFamily="18" charset="0"/>
                        </a:rPr>
                        <a:t>) di </a:t>
                      </a:r>
                      <a:r>
                        <a:rPr lang="en-ID" dirty="0" err="1">
                          <a:effectLst/>
                          <a:latin typeface="Times New Roman" panose="02020603050405020304" pitchFamily="18" charset="0"/>
                        </a:rPr>
                        <a:t>laboratorium</a:t>
                      </a:r>
                      <a:r>
                        <a:rPr lang="en-ID" dirty="0">
                          <a:effectLst/>
                          <a:latin typeface="Times New Roman" panose="02020603050405020304" pitchFamily="18" charset="0"/>
                        </a:rPr>
                        <a:t> </a:t>
                      </a:r>
                      <a:r>
                        <a:rPr lang="en-ID" dirty="0" err="1">
                          <a:effectLst/>
                          <a:latin typeface="Times New Roman" panose="02020603050405020304" pitchFamily="18" charset="0"/>
                        </a:rPr>
                        <a:t>nyata</a:t>
                      </a:r>
                      <a:r>
                        <a:rPr lang="en-ID" dirty="0">
                          <a:effectLst/>
                          <a:latin typeface="Times New Roman" panose="02020603050405020304" pitchFamily="18" charset="0"/>
                        </a:rPr>
                        <a:t> </a:t>
                      </a:r>
                      <a:r>
                        <a:rPr lang="en-ID" dirty="0" err="1">
                          <a:effectLst/>
                          <a:latin typeface="Times New Roman" panose="02020603050405020304" pitchFamily="18" charset="0"/>
                        </a:rPr>
                        <a:t>maupun</a:t>
                      </a:r>
                      <a:r>
                        <a:rPr lang="en-ID" dirty="0">
                          <a:effectLst/>
                          <a:latin typeface="Times New Roman" panose="02020603050405020304" pitchFamily="18" charset="0"/>
                        </a:rPr>
                        <a:t> maya; </a:t>
                      </a:r>
                    </a:p>
                    <a:p>
                      <a:pPr marL="285750" indent="-285750">
                        <a:buFont typeface="Arial" panose="020B0604020202020204" pitchFamily="34" charset="0"/>
                        <a:buChar char="•"/>
                      </a:pPr>
                      <a:r>
                        <a:rPr lang="en-ID" dirty="0" err="1">
                          <a:effectLst/>
                          <a:latin typeface="Times New Roman" panose="02020603050405020304" pitchFamily="18" charset="0"/>
                        </a:rPr>
                        <a:t>Perangkat</a:t>
                      </a:r>
                      <a:r>
                        <a:rPr lang="en-ID" dirty="0">
                          <a:effectLst/>
                          <a:latin typeface="Times New Roman" panose="02020603050405020304" pitchFamily="18" charset="0"/>
                        </a:rPr>
                        <a:t> </a:t>
                      </a:r>
                      <a:r>
                        <a:rPr lang="en-ID" dirty="0" err="1">
                          <a:effectLst/>
                          <a:latin typeface="Times New Roman" panose="02020603050405020304" pitchFamily="18" charset="0"/>
                        </a:rPr>
                        <a:t>pembelajaran</a:t>
                      </a:r>
                      <a:r>
                        <a:rPr lang="en-ID" dirty="0">
                          <a:effectLst/>
                          <a:latin typeface="Times New Roman" panose="02020603050405020304" pitchFamily="18" charset="0"/>
                        </a:rPr>
                        <a:t> digital </a:t>
                      </a:r>
                      <a:r>
                        <a:rPr lang="en-ID" dirty="0" err="1">
                          <a:effectLst/>
                          <a:latin typeface="Times New Roman" panose="02020603050405020304" pitchFamily="18" charset="0"/>
                        </a:rPr>
                        <a:t>berupa</a:t>
                      </a:r>
                      <a:r>
                        <a:rPr lang="en-ID" dirty="0">
                          <a:effectLst/>
                          <a:latin typeface="Times New Roman" panose="02020603050405020304" pitchFamily="18" charset="0"/>
                        </a:rPr>
                        <a:t> </a:t>
                      </a:r>
                      <a:r>
                        <a:rPr lang="en-ID" dirty="0" err="1">
                          <a:effectLst/>
                          <a:latin typeface="Times New Roman" panose="02020603050405020304" pitchFamily="18" charset="0"/>
                        </a:rPr>
                        <a:t>materi</a:t>
                      </a:r>
                      <a:r>
                        <a:rPr lang="en-ID" dirty="0">
                          <a:effectLst/>
                          <a:latin typeface="Times New Roman" panose="02020603050405020304" pitchFamily="18" charset="0"/>
                        </a:rPr>
                        <a:t> ajar/</a:t>
                      </a:r>
                      <a:r>
                        <a:rPr lang="en-ID" dirty="0" err="1">
                          <a:effectLst/>
                          <a:latin typeface="Times New Roman" panose="02020603050405020304" pitchFamily="18" charset="0"/>
                        </a:rPr>
                        <a:t>belajar</a:t>
                      </a:r>
                      <a:r>
                        <a:rPr lang="en-ID" dirty="0">
                          <a:effectLst/>
                          <a:latin typeface="Times New Roman" panose="02020603050405020304" pitchFamily="18" charset="0"/>
                        </a:rPr>
                        <a:t> dan media </a:t>
                      </a:r>
                      <a:r>
                        <a:rPr lang="en-ID" dirty="0" err="1">
                          <a:effectLst/>
                          <a:latin typeface="Times New Roman" panose="02020603050405020304" pitchFamily="18" charset="0"/>
                        </a:rPr>
                        <a:t>pembelajaran</a:t>
                      </a:r>
                      <a:r>
                        <a:rPr lang="en-ID" dirty="0">
                          <a:effectLst/>
                          <a:latin typeface="Times New Roman" panose="02020603050405020304" pitchFamily="18" charset="0"/>
                        </a:rPr>
                        <a:t> </a:t>
                      </a:r>
                      <a:r>
                        <a:rPr lang="en-ID" dirty="0" err="1">
                          <a:effectLst/>
                          <a:latin typeface="Times New Roman" panose="02020603050405020304" pitchFamily="18" charset="0"/>
                        </a:rPr>
                        <a:t>untuk</a:t>
                      </a:r>
                      <a:r>
                        <a:rPr lang="en-ID" dirty="0">
                          <a:effectLst/>
                          <a:latin typeface="Times New Roman" panose="02020603050405020304" pitchFamily="18" charset="0"/>
                        </a:rPr>
                        <a:t> </a:t>
                      </a:r>
                      <a:r>
                        <a:rPr lang="en-ID" dirty="0" err="1">
                          <a:effectLst/>
                          <a:latin typeface="Times New Roman" panose="02020603050405020304" pitchFamily="18" charset="0"/>
                        </a:rPr>
                        <a:t>pendidikan</a:t>
                      </a:r>
                      <a:r>
                        <a:rPr lang="en-ID" dirty="0">
                          <a:effectLst/>
                          <a:latin typeface="Times New Roman" panose="02020603050405020304" pitchFamily="18" charset="0"/>
                        </a:rPr>
                        <a:t> </a:t>
                      </a:r>
                      <a:r>
                        <a:rPr lang="en-ID" dirty="0" err="1">
                          <a:effectLst/>
                          <a:latin typeface="Times New Roman" panose="02020603050405020304" pitchFamily="18" charset="0"/>
                        </a:rPr>
                        <a:t>anak</a:t>
                      </a:r>
                      <a:r>
                        <a:rPr lang="en-ID" dirty="0">
                          <a:effectLst/>
                          <a:latin typeface="Times New Roman" panose="02020603050405020304" pitchFamily="18" charset="0"/>
                        </a:rPr>
                        <a:t> </a:t>
                      </a:r>
                      <a:r>
                        <a:rPr lang="en-ID" dirty="0" err="1">
                          <a:effectLst/>
                          <a:latin typeface="Times New Roman" panose="02020603050405020304" pitchFamily="18" charset="0"/>
                        </a:rPr>
                        <a:t>berkebutuhan</a:t>
                      </a:r>
                      <a:r>
                        <a:rPr lang="en-ID" dirty="0">
                          <a:effectLst/>
                          <a:latin typeface="Times New Roman" panose="02020603050405020304" pitchFamily="18" charset="0"/>
                        </a:rPr>
                        <a:t> </a:t>
                      </a:r>
                      <a:r>
                        <a:rPr lang="en-ID" dirty="0" err="1">
                          <a:effectLst/>
                          <a:latin typeface="Times New Roman" panose="02020603050405020304" pitchFamily="18" charset="0"/>
                        </a:rPr>
                        <a:t>khusus</a:t>
                      </a:r>
                      <a:r>
                        <a:rPr lang="en-ID" dirty="0">
                          <a:effectLst/>
                          <a:latin typeface="Times New Roman" panose="02020603050405020304" pitchFamily="18" charset="0"/>
                        </a:rPr>
                        <a:t>. </a:t>
                      </a:r>
                    </a:p>
                    <a:p>
                      <a:br>
                        <a:rPr lang="en-ID" dirty="0">
                          <a:effectLst/>
                          <a:latin typeface="Times New Roman" panose="02020603050405020304" pitchFamily="18" charset="0"/>
                        </a:rPr>
                      </a:br>
                      <a:endParaRPr lang="en-ID" dirty="0">
                        <a:effectLst/>
                        <a:latin typeface="Times New Roman" panose="02020603050405020304" pitchFamily="18" charset="0"/>
                      </a:endParaRPr>
                    </a:p>
                  </a:txBody>
                  <a:tcPr marL="47625" marR="47625" marT="0" marB="0">
                    <a:lnL>
                      <a:noFill/>
                    </a:lnL>
                    <a:lnR>
                      <a:noFill/>
                    </a:lnR>
                    <a:lnT>
                      <a:noFill/>
                    </a:lnT>
                    <a:lnB>
                      <a:noFill/>
                    </a:lnB>
                    <a:noFill/>
                  </a:tcPr>
                </a:tc>
                <a:extLst>
                  <a:ext uri="{0D108BD9-81ED-4DB2-BD59-A6C34878D82A}">
                    <a16:rowId xmlns:a16="http://schemas.microsoft.com/office/drawing/2014/main" val="1709779554"/>
                  </a:ext>
                </a:extLst>
              </a:tr>
            </a:tbl>
          </a:graphicData>
        </a:graphic>
      </p:graphicFrame>
      <p:pic>
        <p:nvPicPr>
          <p:cNvPr id="5" name="Picture 4">
            <a:extLst>
              <a:ext uri="{FF2B5EF4-FFF2-40B4-BE49-F238E27FC236}">
                <a16:creationId xmlns:a16="http://schemas.microsoft.com/office/drawing/2014/main" id="{5AC9C027-69C5-E14B-F159-24389984EC28}"/>
              </a:ext>
            </a:extLst>
          </p:cNvPr>
          <p:cNvPicPr>
            <a:picLocks noChangeAspect="1"/>
          </p:cNvPicPr>
          <p:nvPr/>
        </p:nvPicPr>
        <p:blipFill>
          <a:blip r:embed="rId2"/>
          <a:stretch>
            <a:fillRect/>
          </a:stretch>
        </p:blipFill>
        <p:spPr>
          <a:xfrm>
            <a:off x="0" y="57823"/>
            <a:ext cx="12192000" cy="970083"/>
          </a:xfrm>
          <a:prstGeom prst="rect">
            <a:avLst/>
          </a:prstGeom>
        </p:spPr>
      </p:pic>
      <p:sp>
        <p:nvSpPr>
          <p:cNvPr id="4" name="Hexagon 3">
            <a:extLst>
              <a:ext uri="{FF2B5EF4-FFF2-40B4-BE49-F238E27FC236}">
                <a16:creationId xmlns:a16="http://schemas.microsoft.com/office/drawing/2014/main" id="{AD2C0A7B-A473-9FA8-8747-A69C97A98AA8}"/>
              </a:ext>
            </a:extLst>
          </p:cNvPr>
          <p:cNvSpPr/>
          <p:nvPr/>
        </p:nvSpPr>
        <p:spPr>
          <a:xfrm>
            <a:off x="-1451612" y="1504015"/>
            <a:ext cx="6736080" cy="954107"/>
          </a:xfrm>
          <a:prstGeom prst="hexagon">
            <a:avLst>
              <a:gd name="adj" fmla="val 56821"/>
              <a:gd name="vf" fmla="val 115470"/>
            </a:avLst>
          </a:prstGeom>
          <a:solidFill>
            <a:srgbClr val="ED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 name="Hexagon 5">
            <a:extLst>
              <a:ext uri="{FF2B5EF4-FFF2-40B4-BE49-F238E27FC236}">
                <a16:creationId xmlns:a16="http://schemas.microsoft.com/office/drawing/2014/main" id="{A87CA54C-F48D-1C31-016C-59F5832E8AFC}"/>
              </a:ext>
            </a:extLst>
          </p:cNvPr>
          <p:cNvSpPr/>
          <p:nvPr/>
        </p:nvSpPr>
        <p:spPr>
          <a:xfrm>
            <a:off x="-740412" y="1285478"/>
            <a:ext cx="7416800" cy="954107"/>
          </a:xfrm>
          <a:prstGeom prst="hexagon">
            <a:avLst>
              <a:gd name="adj" fmla="val 58951"/>
              <a:gd name="vf" fmla="val 11547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 name="TextBox 6">
            <a:extLst>
              <a:ext uri="{FF2B5EF4-FFF2-40B4-BE49-F238E27FC236}">
                <a16:creationId xmlns:a16="http://schemas.microsoft.com/office/drawing/2014/main" id="{6A6944D6-3C5E-CF5F-2BBE-583D302D1B8E}"/>
              </a:ext>
            </a:extLst>
          </p:cNvPr>
          <p:cNvSpPr txBox="1"/>
          <p:nvPr/>
        </p:nvSpPr>
        <p:spPr>
          <a:xfrm>
            <a:off x="503726" y="1280080"/>
            <a:ext cx="5714065" cy="954107"/>
          </a:xfrm>
          <a:prstGeom prst="rect">
            <a:avLst/>
          </a:prstGeom>
          <a:noFill/>
        </p:spPr>
        <p:txBody>
          <a:bodyPr wrap="none" rtlCol="0">
            <a:spAutoFit/>
          </a:bodyPr>
          <a:lstStyle/>
          <a:p>
            <a:r>
              <a:rPr lang="id-ID" sz="2800" dirty="0">
                <a:solidFill>
                  <a:schemeClr val="bg1"/>
                </a:solidFill>
                <a:effectLst>
                  <a:outerShdw blurRad="38100" dist="38100" dir="2700000" algn="tl">
                    <a:srgbClr val="000000">
                      <a:alpha val="43137"/>
                    </a:srgbClr>
                  </a:outerShdw>
                </a:effectLst>
                <a:latin typeface="Arial Black" panose="020B0A04020102020204" pitchFamily="34" charset="0"/>
              </a:rPr>
              <a:t>Divisi Inovasi Pembelajaran </a:t>
            </a:r>
          </a:p>
          <a:p>
            <a:r>
              <a:rPr lang="id-ID" sz="2800" dirty="0">
                <a:solidFill>
                  <a:schemeClr val="bg1"/>
                </a:solidFill>
                <a:effectLst>
                  <a:outerShdw blurRad="38100" dist="38100" dir="2700000" algn="tl">
                    <a:srgbClr val="000000">
                      <a:alpha val="43137"/>
                    </a:srgbClr>
                  </a:outerShdw>
                </a:effectLst>
                <a:latin typeface="Arial Black" panose="020B0A04020102020204" pitchFamily="34" charset="0"/>
              </a:rPr>
              <a:t>Digital Pendidikan</a:t>
            </a:r>
          </a:p>
        </p:txBody>
      </p:sp>
      <p:sp>
        <p:nvSpPr>
          <p:cNvPr id="8" name="Hexagon 7">
            <a:extLst>
              <a:ext uri="{FF2B5EF4-FFF2-40B4-BE49-F238E27FC236}">
                <a16:creationId xmlns:a16="http://schemas.microsoft.com/office/drawing/2014/main" id="{2CE85113-5364-F1AB-81AC-88EA14C6E418}"/>
              </a:ext>
            </a:extLst>
          </p:cNvPr>
          <p:cNvSpPr/>
          <p:nvPr/>
        </p:nvSpPr>
        <p:spPr>
          <a:xfrm>
            <a:off x="6676388" y="6604335"/>
            <a:ext cx="6736080" cy="954107"/>
          </a:xfrm>
          <a:prstGeom prst="hexagon">
            <a:avLst>
              <a:gd name="adj" fmla="val 56821"/>
              <a:gd name="vf" fmla="val 115470"/>
            </a:avLst>
          </a:prstGeom>
          <a:solidFill>
            <a:srgbClr val="ED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9" name="Hexagon 8">
            <a:extLst>
              <a:ext uri="{FF2B5EF4-FFF2-40B4-BE49-F238E27FC236}">
                <a16:creationId xmlns:a16="http://schemas.microsoft.com/office/drawing/2014/main" id="{178DCBC2-7775-07E8-14FB-BF69C9A090A8}"/>
              </a:ext>
            </a:extLst>
          </p:cNvPr>
          <p:cNvSpPr/>
          <p:nvPr/>
        </p:nvSpPr>
        <p:spPr>
          <a:xfrm>
            <a:off x="7641588" y="6462095"/>
            <a:ext cx="6736080" cy="954107"/>
          </a:xfrm>
          <a:prstGeom prst="hexagon">
            <a:avLst>
              <a:gd name="adj" fmla="val 56821"/>
              <a:gd name="vf" fmla="val 115470"/>
            </a:avLst>
          </a:prstGeom>
          <a:solidFill>
            <a:srgbClr val="BC1E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Tree>
    <p:extLst>
      <p:ext uri="{BB962C8B-B14F-4D97-AF65-F5344CB8AC3E}">
        <p14:creationId xmlns:p14="http://schemas.microsoft.com/office/powerpoint/2010/main" val="2599827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C64C83-1A7A-2B8C-0D9B-DA7E5ED2E952}"/>
              </a:ext>
            </a:extLst>
          </p:cNvPr>
          <p:cNvPicPr>
            <a:picLocks noChangeAspect="1"/>
          </p:cNvPicPr>
          <p:nvPr/>
        </p:nvPicPr>
        <p:blipFill>
          <a:blip r:embed="rId2"/>
          <a:stretch>
            <a:fillRect/>
          </a:stretch>
        </p:blipFill>
        <p:spPr>
          <a:xfrm>
            <a:off x="0" y="57823"/>
            <a:ext cx="12192000" cy="970083"/>
          </a:xfrm>
          <a:prstGeom prst="rect">
            <a:avLst/>
          </a:prstGeom>
        </p:spPr>
      </p:pic>
      <p:sp>
        <p:nvSpPr>
          <p:cNvPr id="3" name="Freeform: Shape 21">
            <a:extLst>
              <a:ext uri="{FF2B5EF4-FFF2-40B4-BE49-F238E27FC236}">
                <a16:creationId xmlns:a16="http://schemas.microsoft.com/office/drawing/2014/main" id="{4E9B079A-7640-E177-1951-50B5A70B087A}"/>
              </a:ext>
            </a:extLst>
          </p:cNvPr>
          <p:cNvSpPr/>
          <p:nvPr/>
        </p:nvSpPr>
        <p:spPr>
          <a:xfrm>
            <a:off x="9557194" y="2743200"/>
            <a:ext cx="5089480" cy="3014182"/>
          </a:xfrm>
          <a:custGeom>
            <a:avLst/>
            <a:gdLst>
              <a:gd name="connsiteX0" fmla="*/ 410221 w 5089480"/>
              <a:gd name="connsiteY0" fmla="*/ 0 h 3014182"/>
              <a:gd name="connsiteX1" fmla="*/ 4679259 w 5089480"/>
              <a:gd name="connsiteY1" fmla="*/ 0 h 3014182"/>
              <a:gd name="connsiteX2" fmla="*/ 5089480 w 5089480"/>
              <a:gd name="connsiteY2" fmla="*/ 820442 h 3014182"/>
              <a:gd name="connsiteX3" fmla="*/ 3992610 w 5089480"/>
              <a:gd name="connsiteY3" fmla="*/ 3014182 h 3014182"/>
              <a:gd name="connsiteX4" fmla="*/ 1096871 w 5089480"/>
              <a:gd name="connsiteY4" fmla="*/ 3014182 h 3014182"/>
              <a:gd name="connsiteX5" fmla="*/ 0 w 5089480"/>
              <a:gd name="connsiteY5" fmla="*/ 820442 h 301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9480" h="3014182">
                <a:moveTo>
                  <a:pt x="410221" y="0"/>
                </a:moveTo>
                <a:lnTo>
                  <a:pt x="4679259" y="0"/>
                </a:lnTo>
                <a:lnTo>
                  <a:pt x="5089480" y="820442"/>
                </a:lnTo>
                <a:lnTo>
                  <a:pt x="3992610" y="3014182"/>
                </a:lnTo>
                <a:lnTo>
                  <a:pt x="1096871" y="3014182"/>
                </a:lnTo>
                <a:lnTo>
                  <a:pt x="0" y="820442"/>
                </a:lnTo>
                <a:close/>
              </a:path>
            </a:pathLst>
          </a:custGeom>
          <a:solidFill>
            <a:srgbClr val="BC1E2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dirty="0"/>
          </a:p>
        </p:txBody>
      </p:sp>
      <p:sp>
        <p:nvSpPr>
          <p:cNvPr id="4" name="Hexagon 3">
            <a:extLst>
              <a:ext uri="{FF2B5EF4-FFF2-40B4-BE49-F238E27FC236}">
                <a16:creationId xmlns:a16="http://schemas.microsoft.com/office/drawing/2014/main" id="{C6BFAB9D-5056-AB5B-590B-B1161F7ADD5F}"/>
              </a:ext>
            </a:extLst>
          </p:cNvPr>
          <p:cNvSpPr/>
          <p:nvPr/>
        </p:nvSpPr>
        <p:spPr>
          <a:xfrm>
            <a:off x="9699589" y="1452123"/>
            <a:ext cx="4984822" cy="4197108"/>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5" name="Picture 4">
            <a:extLst>
              <a:ext uri="{FF2B5EF4-FFF2-40B4-BE49-F238E27FC236}">
                <a16:creationId xmlns:a16="http://schemas.microsoft.com/office/drawing/2014/main" id="{E22B4C58-DD63-3814-0842-31B5E76859A1}"/>
              </a:ext>
            </a:extLst>
          </p:cNvPr>
          <p:cNvPicPr>
            <a:picLocks noChangeAspect="1"/>
          </p:cNvPicPr>
          <p:nvPr/>
        </p:nvPicPr>
        <p:blipFill>
          <a:blip r:embed="rId3"/>
          <a:srcRect l="35945" t="22173" r="26723" b="20613"/>
          <a:stretch>
            <a:fillRect/>
          </a:stretch>
        </p:blipFill>
        <p:spPr>
          <a:xfrm>
            <a:off x="9826200" y="1601803"/>
            <a:ext cx="4551469" cy="3923678"/>
          </a:xfrm>
          <a:custGeom>
            <a:avLst/>
            <a:gdLst>
              <a:gd name="connsiteX0" fmla="*/ 980920 w 4551469"/>
              <a:gd name="connsiteY0" fmla="*/ 0 h 3923678"/>
              <a:gd name="connsiteX1" fmla="*/ 3570549 w 4551469"/>
              <a:gd name="connsiteY1" fmla="*/ 0 h 3923678"/>
              <a:gd name="connsiteX2" fmla="*/ 4551469 w 4551469"/>
              <a:gd name="connsiteY2" fmla="*/ 1961839 h 3923678"/>
              <a:gd name="connsiteX3" fmla="*/ 3570549 w 4551469"/>
              <a:gd name="connsiteY3" fmla="*/ 3923678 h 3923678"/>
              <a:gd name="connsiteX4" fmla="*/ 980920 w 4551469"/>
              <a:gd name="connsiteY4" fmla="*/ 3923678 h 3923678"/>
              <a:gd name="connsiteX5" fmla="*/ 0 w 4551469"/>
              <a:gd name="connsiteY5" fmla="*/ 1961839 h 392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1469" h="3923678">
                <a:moveTo>
                  <a:pt x="980920" y="0"/>
                </a:moveTo>
                <a:lnTo>
                  <a:pt x="3570549" y="0"/>
                </a:lnTo>
                <a:lnTo>
                  <a:pt x="4551469" y="1961839"/>
                </a:lnTo>
                <a:lnTo>
                  <a:pt x="3570549" y="3923678"/>
                </a:lnTo>
                <a:lnTo>
                  <a:pt x="980920" y="3923678"/>
                </a:lnTo>
                <a:lnTo>
                  <a:pt x="0" y="1961839"/>
                </a:lnTo>
                <a:close/>
              </a:path>
            </a:pathLst>
          </a:custGeom>
        </p:spPr>
      </p:pic>
      <p:sp>
        <p:nvSpPr>
          <p:cNvPr id="6" name="Title 1">
            <a:extLst>
              <a:ext uri="{FF2B5EF4-FFF2-40B4-BE49-F238E27FC236}">
                <a16:creationId xmlns:a16="http://schemas.microsoft.com/office/drawing/2014/main" id="{EF57F86B-C088-4ACB-7F88-D8038228794E}"/>
              </a:ext>
            </a:extLst>
          </p:cNvPr>
          <p:cNvSpPr txBox="1">
            <a:spLocks/>
          </p:cNvSpPr>
          <p:nvPr/>
        </p:nvSpPr>
        <p:spPr>
          <a:xfrm>
            <a:off x="652236" y="1744248"/>
            <a:ext cx="11539764" cy="71387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p>
        </p:txBody>
      </p:sp>
      <p:sp>
        <p:nvSpPr>
          <p:cNvPr id="7" name="Hexagon 6">
            <a:extLst>
              <a:ext uri="{FF2B5EF4-FFF2-40B4-BE49-F238E27FC236}">
                <a16:creationId xmlns:a16="http://schemas.microsoft.com/office/drawing/2014/main" id="{FE2FFD26-2926-3873-D1CA-8C227EA5F9E1}"/>
              </a:ext>
            </a:extLst>
          </p:cNvPr>
          <p:cNvSpPr/>
          <p:nvPr/>
        </p:nvSpPr>
        <p:spPr>
          <a:xfrm>
            <a:off x="6676388" y="6604335"/>
            <a:ext cx="6736080" cy="954107"/>
          </a:xfrm>
          <a:prstGeom prst="hexagon">
            <a:avLst>
              <a:gd name="adj" fmla="val 56821"/>
              <a:gd name="vf" fmla="val 115470"/>
            </a:avLst>
          </a:prstGeom>
          <a:solidFill>
            <a:srgbClr val="ED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8" name="Hexagon 7">
            <a:extLst>
              <a:ext uri="{FF2B5EF4-FFF2-40B4-BE49-F238E27FC236}">
                <a16:creationId xmlns:a16="http://schemas.microsoft.com/office/drawing/2014/main" id="{5A614E93-3EEA-BC78-451E-32044898C2A3}"/>
              </a:ext>
            </a:extLst>
          </p:cNvPr>
          <p:cNvSpPr/>
          <p:nvPr/>
        </p:nvSpPr>
        <p:spPr>
          <a:xfrm>
            <a:off x="7641588" y="6462095"/>
            <a:ext cx="6736080" cy="954107"/>
          </a:xfrm>
          <a:prstGeom prst="hexagon">
            <a:avLst>
              <a:gd name="adj" fmla="val 56821"/>
              <a:gd name="vf" fmla="val 115470"/>
            </a:avLst>
          </a:prstGeom>
          <a:solidFill>
            <a:srgbClr val="BC1E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9" name="Group 8">
            <a:extLst>
              <a:ext uri="{FF2B5EF4-FFF2-40B4-BE49-F238E27FC236}">
                <a16:creationId xmlns:a16="http://schemas.microsoft.com/office/drawing/2014/main" id="{DD9A5108-A61D-0D2B-951B-3CAE3F3075A4}"/>
              </a:ext>
            </a:extLst>
          </p:cNvPr>
          <p:cNvGrpSpPr/>
          <p:nvPr/>
        </p:nvGrpSpPr>
        <p:grpSpPr>
          <a:xfrm>
            <a:off x="2024009" y="1233463"/>
            <a:ext cx="7062712" cy="408513"/>
            <a:chOff x="2024009" y="1233463"/>
            <a:chExt cx="7062712" cy="408513"/>
          </a:xfrm>
        </p:grpSpPr>
        <p:grpSp>
          <p:nvGrpSpPr>
            <p:cNvPr id="10" name="Group 9">
              <a:extLst>
                <a:ext uri="{FF2B5EF4-FFF2-40B4-BE49-F238E27FC236}">
                  <a16:creationId xmlns:a16="http://schemas.microsoft.com/office/drawing/2014/main" id="{1EB5A71A-2863-385B-9135-15BCA8DF2F26}"/>
                </a:ext>
              </a:extLst>
            </p:cNvPr>
            <p:cNvGrpSpPr/>
            <p:nvPr/>
          </p:nvGrpSpPr>
          <p:grpSpPr>
            <a:xfrm>
              <a:off x="2024009" y="1233463"/>
              <a:ext cx="7062712" cy="402551"/>
              <a:chOff x="2034283" y="910129"/>
              <a:chExt cx="7062712" cy="402551"/>
            </a:xfrm>
          </p:grpSpPr>
          <p:sp>
            <p:nvSpPr>
              <p:cNvPr id="12" name="Hexagon 11">
                <a:extLst>
                  <a:ext uri="{FF2B5EF4-FFF2-40B4-BE49-F238E27FC236}">
                    <a16:creationId xmlns:a16="http://schemas.microsoft.com/office/drawing/2014/main" id="{6ADBA337-2142-5CE2-7094-E0280312BBDA}"/>
                  </a:ext>
                </a:extLst>
              </p:cNvPr>
              <p:cNvSpPr/>
              <p:nvPr/>
            </p:nvSpPr>
            <p:spPr>
              <a:xfrm>
                <a:off x="2034283" y="1050749"/>
                <a:ext cx="7062712" cy="165621"/>
              </a:xfrm>
              <a:prstGeom prst="hexagon">
                <a:avLst>
                  <a:gd name="adj" fmla="val 55472"/>
                  <a:gd name="vf" fmla="val 115470"/>
                </a:avLst>
              </a:prstGeom>
              <a:solidFill>
                <a:srgbClr val="ED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3" name="Hexagon 12">
                <a:extLst>
                  <a:ext uri="{FF2B5EF4-FFF2-40B4-BE49-F238E27FC236}">
                    <a16:creationId xmlns:a16="http://schemas.microsoft.com/office/drawing/2014/main" id="{4D8B712F-4CF8-E9E8-1975-08E337E9AA76}"/>
                  </a:ext>
                </a:extLst>
              </p:cNvPr>
              <p:cNvSpPr/>
              <p:nvPr/>
            </p:nvSpPr>
            <p:spPr>
              <a:xfrm>
                <a:off x="3713024" y="910129"/>
                <a:ext cx="4097443" cy="402551"/>
              </a:xfrm>
              <a:prstGeom prst="hexagon">
                <a:avLst>
                  <a:gd name="adj" fmla="val 55472"/>
                  <a:gd name="vf" fmla="val 115470"/>
                </a:avLst>
              </a:prstGeom>
              <a:solidFill>
                <a:srgbClr val="BC1E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
          <p:nvSpPr>
            <p:cNvPr id="11" name="TextBox 10">
              <a:extLst>
                <a:ext uri="{FF2B5EF4-FFF2-40B4-BE49-F238E27FC236}">
                  <a16:creationId xmlns:a16="http://schemas.microsoft.com/office/drawing/2014/main" id="{8C81F71F-5B95-1057-2F60-295FCCCFC962}"/>
                </a:ext>
              </a:extLst>
            </p:cNvPr>
            <p:cNvSpPr txBox="1"/>
            <p:nvPr/>
          </p:nvSpPr>
          <p:spPr>
            <a:xfrm>
              <a:off x="3856121" y="1241866"/>
              <a:ext cx="4097443" cy="400110"/>
            </a:xfrm>
            <a:prstGeom prst="rect">
              <a:avLst/>
            </a:prstGeom>
            <a:noFill/>
          </p:spPr>
          <p:txBody>
            <a:bodyPr wrap="square" rtlCol="0">
              <a:spAutoFit/>
            </a:bodyPr>
            <a:lstStyle/>
            <a:p>
              <a:r>
                <a:rPr lang="id-ID" sz="2000" dirty="0">
                  <a:solidFill>
                    <a:schemeClr val="bg1"/>
                  </a:solidFill>
                  <a:effectLst>
                    <a:outerShdw blurRad="38100" dist="38100" dir="2700000" algn="tl">
                      <a:srgbClr val="000000">
                        <a:alpha val="43137"/>
                      </a:srgbClr>
                    </a:outerShdw>
                  </a:effectLst>
                  <a:latin typeface="Arial Black" panose="020B0A04020102020204" pitchFamily="34" charset="0"/>
                </a:rPr>
                <a:t>INOVASI PEMBELAJARAN</a:t>
              </a:r>
              <a:endParaRPr lang="id-ID" sz="16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grpSp>
      <p:sp>
        <p:nvSpPr>
          <p:cNvPr id="14" name="Content Placeholder 2">
            <a:extLst>
              <a:ext uri="{FF2B5EF4-FFF2-40B4-BE49-F238E27FC236}">
                <a16:creationId xmlns:a16="http://schemas.microsoft.com/office/drawing/2014/main" id="{43EF9027-FC73-0240-19A1-66390B72F763}"/>
              </a:ext>
            </a:extLst>
          </p:cNvPr>
          <p:cNvSpPr txBox="1">
            <a:spLocks/>
          </p:cNvSpPr>
          <p:nvPr/>
        </p:nvSpPr>
        <p:spPr>
          <a:xfrm>
            <a:off x="937549" y="1979855"/>
            <a:ext cx="8581907" cy="41971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err="1"/>
              <a:t>Inovasi</a:t>
            </a:r>
            <a:r>
              <a:rPr lang="en-US" sz="2400" dirty="0"/>
              <a:t> pada proses </a:t>
            </a:r>
            <a:r>
              <a:rPr lang="en-US" sz="2400" dirty="0" err="1"/>
              <a:t>belajar</a:t>
            </a:r>
            <a:r>
              <a:rPr lang="en-US" sz="2400" dirty="0"/>
              <a:t> </a:t>
            </a:r>
            <a:r>
              <a:rPr lang="en-US" sz="2400" dirty="0" err="1"/>
              <a:t>berupa</a:t>
            </a:r>
            <a:r>
              <a:rPr lang="en-US" sz="2400" dirty="0"/>
              <a:t> </a:t>
            </a:r>
            <a:r>
              <a:rPr lang="en-US" sz="2400" dirty="0" err="1"/>
              <a:t>bahan</a:t>
            </a:r>
            <a:r>
              <a:rPr lang="en-US" sz="2400" dirty="0"/>
              <a:t> </a:t>
            </a:r>
            <a:r>
              <a:rPr lang="en-US" sz="2400" dirty="0" err="1"/>
              <a:t>belajar</a:t>
            </a:r>
            <a:r>
              <a:rPr lang="en-US" sz="2400" dirty="0"/>
              <a:t>/ajar (</a:t>
            </a:r>
            <a:r>
              <a:rPr lang="en-US" sz="2400" i="1" dirty="0"/>
              <a:t>Instructional/learning materials</a:t>
            </a:r>
            <a:r>
              <a:rPr lang="en-US" sz="2400" dirty="0"/>
              <a:t>) : </a:t>
            </a:r>
            <a:r>
              <a:rPr lang="en-US" sz="2400" dirty="0" err="1"/>
              <a:t>Sesuatu</a:t>
            </a:r>
            <a:r>
              <a:rPr lang="en-US" sz="2400" dirty="0"/>
              <a:t> yang </a:t>
            </a:r>
            <a:r>
              <a:rPr lang="en-US" sz="2400" dirty="0" err="1"/>
              <a:t>dipelajari</a:t>
            </a:r>
            <a:r>
              <a:rPr lang="en-US" sz="2400" dirty="0"/>
              <a:t> </a:t>
            </a:r>
            <a:r>
              <a:rPr lang="en-US" sz="2400" dirty="0" err="1"/>
              <a:t>siswa</a:t>
            </a:r>
            <a:r>
              <a:rPr lang="en-US" sz="2400" dirty="0"/>
              <a:t> </a:t>
            </a:r>
            <a:r>
              <a:rPr lang="en-US" sz="2400" dirty="0" err="1"/>
              <a:t>untuk</a:t>
            </a:r>
            <a:r>
              <a:rPr lang="en-US" sz="2400" dirty="0"/>
              <a:t> </a:t>
            </a:r>
            <a:r>
              <a:rPr lang="en-US" sz="2400" dirty="0" err="1"/>
              <a:t>mencapai</a:t>
            </a:r>
            <a:r>
              <a:rPr lang="en-US" sz="2400" dirty="0"/>
              <a:t> </a:t>
            </a:r>
            <a:r>
              <a:rPr lang="en-US" sz="2400" dirty="0" err="1"/>
              <a:t>kompetensi</a:t>
            </a:r>
            <a:r>
              <a:rPr lang="en-US" sz="2400" dirty="0"/>
              <a:t> yang </a:t>
            </a:r>
            <a:r>
              <a:rPr lang="en-US" sz="2400" dirty="0" err="1"/>
              <a:t>menjadi</a:t>
            </a:r>
            <a:r>
              <a:rPr lang="en-US" sz="2400" dirty="0"/>
              <a:t> </a:t>
            </a:r>
            <a:r>
              <a:rPr lang="en-US" sz="2400" dirty="0" err="1"/>
              <a:t>tujuan</a:t>
            </a:r>
            <a:r>
              <a:rPr lang="en-US" sz="2400" dirty="0"/>
              <a:t> </a:t>
            </a:r>
            <a:r>
              <a:rPr lang="en-US" sz="2400" dirty="0" err="1"/>
              <a:t>pembelajaran</a:t>
            </a:r>
            <a:r>
              <a:rPr lang="en-US" sz="2400" dirty="0"/>
              <a:t> </a:t>
            </a:r>
            <a:r>
              <a:rPr lang="en-US" sz="2400" dirty="0" err="1"/>
              <a:t>dengan</a:t>
            </a:r>
            <a:r>
              <a:rPr lang="en-US" sz="2400" dirty="0"/>
              <a:t> </a:t>
            </a:r>
            <a:r>
              <a:rPr lang="en-US" sz="2400" dirty="0" err="1"/>
              <a:t>menggunakan</a:t>
            </a:r>
            <a:r>
              <a:rPr lang="en-US" sz="2400" dirty="0"/>
              <a:t> </a:t>
            </a:r>
            <a:r>
              <a:rPr lang="en-US" sz="2400" dirty="0" err="1"/>
              <a:t>teknologi</a:t>
            </a:r>
            <a:endParaRPr lang="en-US" sz="2400" dirty="0"/>
          </a:p>
          <a:p>
            <a:r>
              <a:rPr lang="en-US" altLang="zh-CN" sz="2400" dirty="0" err="1">
                <a:ea typeface="SimSun" panose="02010600030101010101" pitchFamily="2" charset="-122"/>
              </a:rPr>
              <a:t>Inovasi</a:t>
            </a:r>
            <a:r>
              <a:rPr lang="en-US" altLang="zh-CN" sz="2400" dirty="0">
                <a:ea typeface="SimSun" panose="02010600030101010101" pitchFamily="2" charset="-122"/>
              </a:rPr>
              <a:t> </a:t>
            </a:r>
            <a:r>
              <a:rPr lang="en-US" altLang="zh-CN" sz="2400" dirty="0" err="1">
                <a:ea typeface="SimSun" panose="02010600030101010101" pitchFamily="2" charset="-122"/>
              </a:rPr>
              <a:t>perlu</a:t>
            </a:r>
            <a:r>
              <a:rPr lang="en-US" altLang="zh-CN" sz="2400" dirty="0">
                <a:ea typeface="SimSun" panose="02010600030101010101" pitchFamily="2" charset="-122"/>
              </a:rPr>
              <a:t> </a:t>
            </a:r>
            <a:r>
              <a:rPr lang="en-US" altLang="zh-CN" sz="2400" dirty="0" err="1">
                <a:ea typeface="SimSun" panose="02010600030101010101" pitchFamily="2" charset="-122"/>
              </a:rPr>
              <a:t>diimplementasikan</a:t>
            </a:r>
            <a:r>
              <a:rPr lang="en-US" altLang="zh-CN" sz="2400" dirty="0">
                <a:ea typeface="SimSun" panose="02010600030101010101" pitchFamily="2" charset="-122"/>
              </a:rPr>
              <a:t> pada proses </a:t>
            </a:r>
            <a:r>
              <a:rPr lang="en-US" altLang="zh-CN" sz="2400" dirty="0" err="1">
                <a:ea typeface="SimSun" panose="02010600030101010101" pitchFamily="2" charset="-122"/>
              </a:rPr>
              <a:t>belajar</a:t>
            </a:r>
            <a:r>
              <a:rPr lang="en-US" altLang="zh-CN" sz="2400" dirty="0">
                <a:ea typeface="SimSun" panose="02010600030101010101" pitchFamily="2" charset="-122"/>
              </a:rPr>
              <a:t>  </a:t>
            </a:r>
            <a:r>
              <a:rPr lang="en-US" altLang="zh-CN" sz="2400" dirty="0" err="1">
                <a:ea typeface="SimSun" panose="02010600030101010101" pitchFamily="2" charset="-122"/>
              </a:rPr>
              <a:t>secara</a:t>
            </a:r>
            <a:r>
              <a:rPr lang="en-US" altLang="zh-CN" sz="2400" dirty="0">
                <a:ea typeface="SimSun" panose="02010600030101010101" pitchFamily="2" charset="-122"/>
              </a:rPr>
              <a:t> </a:t>
            </a:r>
            <a:r>
              <a:rPr lang="en-US" altLang="zh-CN" sz="2400" dirty="0" err="1">
                <a:ea typeface="SimSun" panose="02010600030101010101" pitchFamily="2" charset="-122"/>
              </a:rPr>
              <a:t>sistematis</a:t>
            </a:r>
            <a:r>
              <a:rPr lang="en-US" altLang="zh-CN" sz="2400" dirty="0">
                <a:ea typeface="SimSun" panose="02010600030101010101" pitchFamily="2" charset="-122"/>
              </a:rPr>
              <a:t> </a:t>
            </a:r>
            <a:r>
              <a:rPr lang="en-US" altLang="zh-CN" sz="2400" dirty="0" err="1">
                <a:ea typeface="SimSun" panose="02010600030101010101" pitchFamily="2" charset="-122"/>
              </a:rPr>
              <a:t>dengan</a:t>
            </a:r>
            <a:r>
              <a:rPr lang="en-US" altLang="zh-CN" sz="2400" dirty="0">
                <a:ea typeface="SimSun" panose="02010600030101010101" pitchFamily="2" charset="-122"/>
              </a:rPr>
              <a:t> </a:t>
            </a:r>
            <a:r>
              <a:rPr lang="en-US" altLang="zh-CN" sz="2400" dirty="0" err="1">
                <a:ea typeface="SimSun" panose="02010600030101010101" pitchFamily="2" charset="-122"/>
              </a:rPr>
              <a:t>mengacu</a:t>
            </a:r>
            <a:r>
              <a:rPr lang="en-US" altLang="zh-CN" sz="2400" dirty="0">
                <a:ea typeface="SimSun" panose="02010600030101010101" pitchFamily="2" charset="-122"/>
              </a:rPr>
              <a:t> </a:t>
            </a:r>
            <a:r>
              <a:rPr lang="id-ID" sz="2400" dirty="0">
                <a:effectLst/>
                <a:latin typeface="Calibri" panose="020F0502020204030204" pitchFamily="34" charset="0"/>
                <a:ea typeface="Calibri" panose="020F0502020204030204" pitchFamily="34" charset="0"/>
              </a:rPr>
              <a:t>strategi, pendekatan dan metode </a:t>
            </a:r>
            <a:r>
              <a:rPr lang="en-US" sz="2400" dirty="0" err="1">
                <a:effectLst/>
                <a:latin typeface="Calibri" panose="020F0502020204030204" pitchFamily="34" charset="0"/>
                <a:ea typeface="Calibri" panose="020F0502020204030204" pitchFamily="34" charset="0"/>
              </a:rPr>
              <a:t>belajar</a:t>
            </a:r>
            <a:r>
              <a:rPr lang="en-US" sz="2400" dirty="0">
                <a:effectLst/>
                <a:latin typeface="Calibri" panose="020F0502020204030204" pitchFamily="34" charset="0"/>
                <a:ea typeface="Calibri" panose="020F0502020204030204" pitchFamily="34" charset="0"/>
              </a:rPr>
              <a:t> yang </a:t>
            </a:r>
            <a:r>
              <a:rPr lang="en-US" sz="2400" dirty="0" err="1">
                <a:effectLst/>
                <a:latin typeface="Calibri" panose="020F0502020204030204" pitchFamily="34" charset="0"/>
                <a:ea typeface="Calibri" panose="020F0502020204030204" pitchFamily="34" charset="0"/>
              </a:rPr>
              <a:t>sesuai</a:t>
            </a:r>
            <a:r>
              <a:rPr lang="en-US" sz="2400" dirty="0">
                <a:effectLst/>
                <a:latin typeface="Calibri" panose="020F0502020204030204" pitchFamily="34" charset="0"/>
                <a:ea typeface="Calibri" panose="020F0502020204030204" pitchFamily="34" charset="0"/>
              </a:rPr>
              <a:t> </a:t>
            </a:r>
            <a:endParaRPr lang="en-US" sz="2400" dirty="0"/>
          </a:p>
          <a:p>
            <a:r>
              <a:rPr lang="en-US" sz="2400" dirty="0" err="1"/>
              <a:t>Hakekat</a:t>
            </a:r>
            <a:r>
              <a:rPr lang="en-US" sz="2400" dirty="0"/>
              <a:t> </a:t>
            </a:r>
            <a:r>
              <a:rPr lang="en-US" sz="2400" dirty="0" err="1"/>
              <a:t>inovasi</a:t>
            </a:r>
            <a:r>
              <a:rPr lang="en-US" sz="2400" dirty="0"/>
              <a:t> </a:t>
            </a:r>
            <a:r>
              <a:rPr lang="en-US" sz="2400" dirty="0" err="1"/>
              <a:t>pembelajaran</a:t>
            </a:r>
            <a:r>
              <a:rPr lang="en-US" sz="2400" dirty="0"/>
              <a:t> pada </a:t>
            </a:r>
            <a:r>
              <a:rPr lang="en-US" sz="2400" dirty="0" err="1"/>
              <a:t>kemudahan</a:t>
            </a:r>
            <a:r>
              <a:rPr lang="en-US" sz="2400" dirty="0"/>
              <a:t> </a:t>
            </a:r>
            <a:r>
              <a:rPr lang="en-US" sz="2400" dirty="0" err="1"/>
              <a:t>belajar</a:t>
            </a:r>
            <a:r>
              <a:rPr lang="en-US" sz="2400" dirty="0"/>
              <a:t>, </a:t>
            </a:r>
            <a:r>
              <a:rPr lang="en-US" sz="2400" dirty="0" err="1"/>
              <a:t>kebermaknaan</a:t>
            </a:r>
            <a:r>
              <a:rPr lang="en-US" sz="2400" dirty="0"/>
              <a:t> </a:t>
            </a:r>
            <a:r>
              <a:rPr lang="en-US" sz="2400" dirty="0" err="1"/>
              <a:t>belajar</a:t>
            </a:r>
            <a:r>
              <a:rPr lang="en-US" sz="2400" dirty="0"/>
              <a:t> dan </a:t>
            </a:r>
            <a:r>
              <a:rPr lang="en-US" sz="2400" dirty="0" err="1"/>
              <a:t>ketercapaian</a:t>
            </a:r>
            <a:r>
              <a:rPr lang="en-US" sz="2400" dirty="0"/>
              <a:t> </a:t>
            </a:r>
            <a:r>
              <a:rPr lang="en-US" sz="2400" dirty="0" err="1"/>
              <a:t>kompetensi</a:t>
            </a:r>
            <a:r>
              <a:rPr lang="en-US" sz="2400" dirty="0"/>
              <a:t> </a:t>
            </a:r>
            <a:r>
              <a:rPr lang="en-US" sz="2400" dirty="0" err="1"/>
              <a:t>baik</a:t>
            </a:r>
            <a:r>
              <a:rPr lang="en-US" sz="2400" dirty="0"/>
              <a:t> </a:t>
            </a:r>
            <a:r>
              <a:rPr lang="en-US" sz="2400" dirty="0" err="1"/>
              <a:t>pengetahuan</a:t>
            </a:r>
            <a:r>
              <a:rPr lang="en-US" sz="2400" dirty="0"/>
              <a:t>/</a:t>
            </a:r>
            <a:r>
              <a:rPr lang="en-US" sz="2400" dirty="0" err="1"/>
              <a:t>keterampilan</a:t>
            </a:r>
            <a:r>
              <a:rPr lang="en-US" sz="2400" dirty="0"/>
              <a:t> </a:t>
            </a:r>
            <a:r>
              <a:rPr lang="en-US" sz="2400" dirty="0" err="1"/>
              <a:t>maupun</a:t>
            </a:r>
            <a:r>
              <a:rPr lang="en-US" sz="2400" dirty="0"/>
              <a:t> </a:t>
            </a:r>
            <a:r>
              <a:rPr lang="en-US" sz="2400" dirty="0" err="1"/>
              <a:t>sikap</a:t>
            </a:r>
            <a:endParaRPr lang="en-US" sz="2400" dirty="0"/>
          </a:p>
          <a:p>
            <a:endParaRPr lang="en-US" sz="2400" dirty="0"/>
          </a:p>
        </p:txBody>
      </p:sp>
    </p:spTree>
    <p:extLst>
      <p:ext uri="{BB962C8B-B14F-4D97-AF65-F5344CB8AC3E}">
        <p14:creationId xmlns:p14="http://schemas.microsoft.com/office/powerpoint/2010/main" val="1017601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E2654-AD92-C7F5-F64B-6E5945E34624}"/>
              </a:ext>
            </a:extLst>
          </p:cNvPr>
          <p:cNvSpPr>
            <a:spLocks noGrp="1"/>
          </p:cNvSpPr>
          <p:nvPr>
            <p:ph type="title"/>
          </p:nvPr>
        </p:nvSpPr>
        <p:spPr/>
        <p:txBody>
          <a:bodyPr/>
          <a:lstStyle/>
          <a:p>
            <a:endParaRPr lang="en-ID" dirty="0"/>
          </a:p>
        </p:txBody>
      </p:sp>
      <p:pic>
        <p:nvPicPr>
          <p:cNvPr id="5" name="Picture 4">
            <a:extLst>
              <a:ext uri="{FF2B5EF4-FFF2-40B4-BE49-F238E27FC236}">
                <a16:creationId xmlns:a16="http://schemas.microsoft.com/office/drawing/2014/main" id="{5AC9C027-69C5-E14B-F159-24389984EC28}"/>
              </a:ext>
            </a:extLst>
          </p:cNvPr>
          <p:cNvPicPr>
            <a:picLocks noChangeAspect="1"/>
          </p:cNvPicPr>
          <p:nvPr/>
        </p:nvPicPr>
        <p:blipFill>
          <a:blip r:embed="rId2"/>
          <a:stretch>
            <a:fillRect/>
          </a:stretch>
        </p:blipFill>
        <p:spPr>
          <a:xfrm>
            <a:off x="0" y="57823"/>
            <a:ext cx="12192000" cy="970083"/>
          </a:xfrm>
          <a:prstGeom prst="rect">
            <a:avLst/>
          </a:prstGeom>
        </p:spPr>
      </p:pic>
      <p:sp>
        <p:nvSpPr>
          <p:cNvPr id="7" name="Hexagon 6">
            <a:extLst>
              <a:ext uri="{FF2B5EF4-FFF2-40B4-BE49-F238E27FC236}">
                <a16:creationId xmlns:a16="http://schemas.microsoft.com/office/drawing/2014/main" id="{25F3D92B-D018-85B6-34AB-0D2E46B9AB54}"/>
              </a:ext>
            </a:extLst>
          </p:cNvPr>
          <p:cNvSpPr/>
          <p:nvPr/>
        </p:nvSpPr>
        <p:spPr>
          <a:xfrm>
            <a:off x="-3953843" y="1357954"/>
            <a:ext cx="7355840" cy="523220"/>
          </a:xfrm>
          <a:prstGeom prst="hexagon">
            <a:avLst>
              <a:gd name="adj" fmla="val 48302"/>
              <a:gd name="vf" fmla="val 115470"/>
            </a:avLst>
          </a:prstGeom>
          <a:solidFill>
            <a:srgbClr val="ED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8" name="Hexagon 7">
            <a:extLst>
              <a:ext uri="{FF2B5EF4-FFF2-40B4-BE49-F238E27FC236}">
                <a16:creationId xmlns:a16="http://schemas.microsoft.com/office/drawing/2014/main" id="{02DB3D5D-6A06-55A7-07E1-3F2398583593}"/>
              </a:ext>
            </a:extLst>
          </p:cNvPr>
          <p:cNvSpPr/>
          <p:nvPr/>
        </p:nvSpPr>
        <p:spPr>
          <a:xfrm>
            <a:off x="-3303603" y="1211889"/>
            <a:ext cx="7843520" cy="523220"/>
          </a:xfrm>
          <a:prstGeom prst="hexagon">
            <a:avLst>
              <a:gd name="adj" fmla="val 48302"/>
              <a:gd name="vf" fmla="val 115470"/>
            </a:avLst>
          </a:prstGeom>
          <a:solidFill>
            <a:srgbClr val="BC1E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9" name="TextBox 8">
            <a:extLst>
              <a:ext uri="{FF2B5EF4-FFF2-40B4-BE49-F238E27FC236}">
                <a16:creationId xmlns:a16="http://schemas.microsoft.com/office/drawing/2014/main" id="{8A31A8E1-472A-A774-404F-F9B21155768F}"/>
              </a:ext>
            </a:extLst>
          </p:cNvPr>
          <p:cNvSpPr txBox="1"/>
          <p:nvPr/>
        </p:nvSpPr>
        <p:spPr>
          <a:xfrm>
            <a:off x="438950" y="1203652"/>
            <a:ext cx="6603346" cy="523220"/>
          </a:xfrm>
          <a:prstGeom prst="rect">
            <a:avLst/>
          </a:prstGeom>
          <a:noFill/>
        </p:spPr>
        <p:txBody>
          <a:bodyPr wrap="square" rtlCol="0">
            <a:spAutoFit/>
          </a:bodyPr>
          <a:lstStyle/>
          <a:p>
            <a:r>
              <a:rPr lang="id-ID" sz="2800" dirty="0">
                <a:solidFill>
                  <a:schemeClr val="bg1"/>
                </a:solidFill>
                <a:effectLst>
                  <a:outerShdw blurRad="38100" dist="38100" dir="2700000" algn="tl">
                    <a:srgbClr val="000000">
                      <a:alpha val="43137"/>
                    </a:srgbClr>
                  </a:outerShdw>
                </a:effectLst>
                <a:latin typeface="Arial Black" panose="020B0A04020102020204" pitchFamily="34" charset="0"/>
              </a:rPr>
              <a:t>Alur Berpikir IPDP</a:t>
            </a:r>
          </a:p>
        </p:txBody>
      </p:sp>
      <p:pic>
        <p:nvPicPr>
          <p:cNvPr id="11" name="image4.jpg">
            <a:extLst>
              <a:ext uri="{FF2B5EF4-FFF2-40B4-BE49-F238E27FC236}">
                <a16:creationId xmlns:a16="http://schemas.microsoft.com/office/drawing/2014/main" id="{05AE043F-7137-C96A-8659-A27455E1B698}"/>
              </a:ext>
            </a:extLst>
          </p:cNvPr>
          <p:cNvPicPr>
            <a:picLocks noGrp="1"/>
          </p:cNvPicPr>
          <p:nvPr>
            <p:ph idx="1"/>
          </p:nvPr>
        </p:nvPicPr>
        <p:blipFill>
          <a:blip r:embed="rId3"/>
          <a:srcRect/>
          <a:stretch>
            <a:fillRect/>
          </a:stretch>
        </p:blipFill>
        <p:spPr>
          <a:xfrm>
            <a:off x="3643906" y="2460884"/>
            <a:ext cx="5779228" cy="4202894"/>
          </a:xfrm>
          <a:prstGeom prst="rect">
            <a:avLst/>
          </a:prstGeom>
          <a:ln/>
        </p:spPr>
      </p:pic>
      <p:pic>
        <p:nvPicPr>
          <p:cNvPr id="17" name="Picture 16" descr="A black background with a black square&#10;&#10;Description automatically generated with medium confidence">
            <a:extLst>
              <a:ext uri="{FF2B5EF4-FFF2-40B4-BE49-F238E27FC236}">
                <a16:creationId xmlns:a16="http://schemas.microsoft.com/office/drawing/2014/main" id="{D7B58876-16FA-CF6C-00B4-9A3C9A2A8A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3585" y="3599849"/>
            <a:ext cx="2877954" cy="2877954"/>
          </a:xfrm>
          <a:prstGeom prst="rect">
            <a:avLst/>
          </a:prstGeom>
        </p:spPr>
      </p:pic>
      <p:pic>
        <p:nvPicPr>
          <p:cNvPr id="7172" name="Picture 4" descr="VR/AR/XR">
            <a:extLst>
              <a:ext uri="{FF2B5EF4-FFF2-40B4-BE49-F238E27FC236}">
                <a16:creationId xmlns:a16="http://schemas.microsoft.com/office/drawing/2014/main" id="{33197B22-7EA4-1018-56FD-C2FA1895E7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1103" y="1268264"/>
            <a:ext cx="1270000" cy="1270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A black and white logo&#10;&#10;Description automatically generated">
            <a:extLst>
              <a:ext uri="{FF2B5EF4-FFF2-40B4-BE49-F238E27FC236}">
                <a16:creationId xmlns:a16="http://schemas.microsoft.com/office/drawing/2014/main" id="{A19E9A35-9608-F774-5A77-FA83B53AA9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1271" y="1417576"/>
            <a:ext cx="970083" cy="970083"/>
          </a:xfrm>
          <a:prstGeom prst="rect">
            <a:avLst/>
          </a:prstGeom>
        </p:spPr>
      </p:pic>
      <p:pic>
        <p:nvPicPr>
          <p:cNvPr id="26" name="Picture 25" descr="A black and white video game controller&#10;&#10;Description automatically generated">
            <a:extLst>
              <a:ext uri="{FF2B5EF4-FFF2-40B4-BE49-F238E27FC236}">
                <a16:creationId xmlns:a16="http://schemas.microsoft.com/office/drawing/2014/main" id="{8B531444-F8E4-66FE-F348-AA317B380B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95980" y="1461370"/>
            <a:ext cx="1209620" cy="764202"/>
          </a:xfrm>
          <a:prstGeom prst="rect">
            <a:avLst/>
          </a:prstGeom>
        </p:spPr>
      </p:pic>
      <p:sp>
        <p:nvSpPr>
          <p:cNvPr id="27" name="Rounded Rectangle 26">
            <a:extLst>
              <a:ext uri="{FF2B5EF4-FFF2-40B4-BE49-F238E27FC236}">
                <a16:creationId xmlns:a16="http://schemas.microsoft.com/office/drawing/2014/main" id="{39A24E48-EB58-7E01-F5A6-FAB6010095DF}"/>
              </a:ext>
            </a:extLst>
          </p:cNvPr>
          <p:cNvSpPr/>
          <p:nvPr/>
        </p:nvSpPr>
        <p:spPr>
          <a:xfrm>
            <a:off x="4966636" y="1263217"/>
            <a:ext cx="4658627" cy="1932369"/>
          </a:xfrm>
          <a:prstGeom prst="roundRect">
            <a:avLst/>
          </a:prstGeom>
          <a:noFill/>
          <a:ln w="28575">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E3B8DE-D806-A7E2-E100-1A51D74B01AB}"/>
              </a:ext>
            </a:extLst>
          </p:cNvPr>
          <p:cNvSpPr txBox="1"/>
          <p:nvPr/>
        </p:nvSpPr>
        <p:spPr>
          <a:xfrm>
            <a:off x="9625263" y="1997990"/>
            <a:ext cx="710451" cy="369332"/>
          </a:xfrm>
          <a:prstGeom prst="rect">
            <a:avLst/>
          </a:prstGeom>
          <a:noFill/>
        </p:spPr>
        <p:txBody>
          <a:bodyPr wrap="none" rtlCol="0">
            <a:spAutoFit/>
          </a:bodyPr>
          <a:lstStyle/>
          <a:p>
            <a:r>
              <a:rPr lang="en-US" b="1" dirty="0">
                <a:latin typeface="Helvetica" pitchFamily="2" charset="0"/>
              </a:rPr>
              <a:t>ITDP</a:t>
            </a:r>
          </a:p>
        </p:txBody>
      </p:sp>
    </p:spTree>
    <p:extLst>
      <p:ext uri="{BB962C8B-B14F-4D97-AF65-F5344CB8AC3E}">
        <p14:creationId xmlns:p14="http://schemas.microsoft.com/office/powerpoint/2010/main" val="2846952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C64C83-1A7A-2B8C-0D9B-DA7E5ED2E952}"/>
              </a:ext>
            </a:extLst>
          </p:cNvPr>
          <p:cNvPicPr>
            <a:picLocks noChangeAspect="1"/>
          </p:cNvPicPr>
          <p:nvPr/>
        </p:nvPicPr>
        <p:blipFill>
          <a:blip r:embed="rId2"/>
          <a:stretch>
            <a:fillRect/>
          </a:stretch>
        </p:blipFill>
        <p:spPr>
          <a:xfrm>
            <a:off x="0" y="57823"/>
            <a:ext cx="12192000" cy="970083"/>
          </a:xfrm>
          <a:prstGeom prst="rect">
            <a:avLst/>
          </a:prstGeom>
        </p:spPr>
      </p:pic>
      <p:sp>
        <p:nvSpPr>
          <p:cNvPr id="3" name="Hexagon 2">
            <a:extLst>
              <a:ext uri="{FF2B5EF4-FFF2-40B4-BE49-F238E27FC236}">
                <a16:creationId xmlns:a16="http://schemas.microsoft.com/office/drawing/2014/main" id="{B50EF9D9-751D-2970-9A06-B32D6FE2D016}"/>
              </a:ext>
            </a:extLst>
          </p:cNvPr>
          <p:cNvSpPr/>
          <p:nvPr/>
        </p:nvSpPr>
        <p:spPr>
          <a:xfrm>
            <a:off x="-1310640" y="1230478"/>
            <a:ext cx="7355840" cy="523220"/>
          </a:xfrm>
          <a:prstGeom prst="hexagon">
            <a:avLst>
              <a:gd name="adj" fmla="val 48302"/>
              <a:gd name="vf" fmla="val 115470"/>
            </a:avLst>
          </a:prstGeom>
          <a:solidFill>
            <a:srgbClr val="ED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 name="Hexagon 3">
            <a:extLst>
              <a:ext uri="{FF2B5EF4-FFF2-40B4-BE49-F238E27FC236}">
                <a16:creationId xmlns:a16="http://schemas.microsoft.com/office/drawing/2014/main" id="{C0D663BC-4558-CDB7-4842-1C32EA3102C8}"/>
              </a:ext>
            </a:extLst>
          </p:cNvPr>
          <p:cNvSpPr/>
          <p:nvPr/>
        </p:nvSpPr>
        <p:spPr>
          <a:xfrm>
            <a:off x="-660400" y="1084413"/>
            <a:ext cx="7843520" cy="523220"/>
          </a:xfrm>
          <a:prstGeom prst="hexagon">
            <a:avLst>
              <a:gd name="adj" fmla="val 48302"/>
              <a:gd name="vf" fmla="val 115470"/>
            </a:avLst>
          </a:prstGeom>
          <a:solidFill>
            <a:srgbClr val="BC1E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TextBox 4">
            <a:extLst>
              <a:ext uri="{FF2B5EF4-FFF2-40B4-BE49-F238E27FC236}">
                <a16:creationId xmlns:a16="http://schemas.microsoft.com/office/drawing/2014/main" id="{B3196833-1FDA-FCF7-A54F-2A0A036DA75C}"/>
              </a:ext>
            </a:extLst>
          </p:cNvPr>
          <p:cNvSpPr txBox="1"/>
          <p:nvPr/>
        </p:nvSpPr>
        <p:spPr>
          <a:xfrm>
            <a:off x="331856" y="1084413"/>
            <a:ext cx="6603346" cy="523220"/>
          </a:xfrm>
          <a:prstGeom prst="rect">
            <a:avLst/>
          </a:prstGeom>
          <a:noFill/>
        </p:spPr>
        <p:txBody>
          <a:bodyPr wrap="square" rtlCol="0">
            <a:spAutoFit/>
          </a:bodyPr>
          <a:lstStyle/>
          <a:p>
            <a:r>
              <a:rPr lang="id-ID" sz="2800" dirty="0">
                <a:solidFill>
                  <a:schemeClr val="bg1"/>
                </a:solidFill>
                <a:effectLst>
                  <a:outerShdw blurRad="38100" dist="38100" dir="2700000" algn="tl">
                    <a:srgbClr val="000000">
                      <a:alpha val="43137"/>
                    </a:srgbClr>
                  </a:outerShdw>
                </a:effectLst>
                <a:latin typeface="Arial Black" panose="020B0A04020102020204" pitchFamily="34" charset="0"/>
              </a:rPr>
              <a:t>Seleksi Internal PT dan Nasional</a:t>
            </a:r>
          </a:p>
        </p:txBody>
      </p:sp>
      <p:sp>
        <p:nvSpPr>
          <p:cNvPr id="6" name="Rectangle 2">
            <a:extLst>
              <a:ext uri="{FF2B5EF4-FFF2-40B4-BE49-F238E27FC236}">
                <a16:creationId xmlns:a16="http://schemas.microsoft.com/office/drawing/2014/main" id="{803D0CC6-1AEA-C2CF-8B82-69DD0B35860B}"/>
              </a:ext>
            </a:extLst>
          </p:cNvPr>
          <p:cNvSpPr>
            <a:spLocks noChangeArrowheads="1"/>
          </p:cNvSpPr>
          <p:nvPr/>
        </p:nvSpPr>
        <p:spPr bwMode="auto">
          <a:xfrm>
            <a:off x="3385491" y="1674768"/>
            <a:ext cx="8142113" cy="506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justLow" defTabSz="914400" rtl="0" eaLnBrk="0" fontAlgn="base" latinLnBrk="0" hangingPunct="0">
              <a:lnSpc>
                <a:spcPct val="100000"/>
              </a:lnSpc>
              <a:spcBef>
                <a:spcPct val="0"/>
              </a:spcBef>
              <a:spcAft>
                <a:spcPct val="0"/>
              </a:spcAft>
              <a:buClrTx/>
              <a:buSzTx/>
              <a:buFont typeface="+mj-lt"/>
              <a:buAutoNum type="alphaLcPeriod"/>
              <a:tabLst/>
            </a:pPr>
            <a:r>
              <a:rPr kumimoji="0" lang="id-ID" altLang="id-ID" sz="17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Tim peserta menyusun proposal dan membuat video gagasan inovasi penggunaan teknologi digital dalam pembelajaran</a:t>
            </a:r>
          </a:p>
          <a:p>
            <a:pPr marL="457200" marR="0" lvl="0" indent="-457200" algn="justLow" defTabSz="914400" rtl="0" eaLnBrk="0" fontAlgn="base" latinLnBrk="0" hangingPunct="0">
              <a:lnSpc>
                <a:spcPct val="100000"/>
              </a:lnSpc>
              <a:spcBef>
                <a:spcPct val="0"/>
              </a:spcBef>
              <a:spcAft>
                <a:spcPct val="0"/>
              </a:spcAft>
              <a:buClrTx/>
              <a:buSzTx/>
              <a:buFont typeface="+mj-lt"/>
              <a:buAutoNum type="alphaLcPeriod"/>
              <a:tabLst/>
            </a:pPr>
            <a:r>
              <a:rPr kumimoji="0" lang="id-ID" altLang="id-ID" sz="17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Sistematika proposal memuat setidaknya :</a:t>
            </a:r>
          </a:p>
          <a:p>
            <a:pPr marL="809625" marR="0" lvl="0" indent="-358775" algn="justLow"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id-ID" altLang="id-ID" sz="1700" b="0" i="0" u="none" strike="noStrike" cap="none" normalizeH="0" baseline="0" dirty="0" err="1">
                <a:ln>
                  <a:noFill/>
                </a:ln>
                <a:solidFill>
                  <a:schemeClr val="tx1"/>
                </a:solidFill>
                <a:effectLst/>
                <a:latin typeface="Arial Narrow" panose="020B0606020202030204" pitchFamily="34" charset="0"/>
                <a:ea typeface="Calibri" panose="020F0502020204030204" pitchFamily="34" charset="0"/>
              </a:rPr>
              <a:t>Cover</a:t>
            </a:r>
            <a:r>
              <a:rPr kumimoji="0" lang="id-ID" altLang="id-ID" sz="17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 (Lampiran 1)</a:t>
            </a:r>
          </a:p>
          <a:p>
            <a:pPr marL="809625" marR="0" lvl="0" indent="-358775" algn="justLow"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id-ID" altLang="id-ID" sz="17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Lembar Pengesahan (Lampiran 2)</a:t>
            </a:r>
          </a:p>
          <a:p>
            <a:pPr marL="809625" marR="0" lvl="0" indent="-358775" algn="justLow"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id-ID" altLang="id-ID" sz="17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Abstrak</a:t>
            </a:r>
          </a:p>
          <a:p>
            <a:pPr marL="809625" marR="0" lvl="0" indent="-358775" algn="justLow"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id-ID" altLang="id-ID" sz="17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Latar belakang memuat </a:t>
            </a:r>
            <a:r>
              <a:rPr kumimoji="0" lang="id-ID" altLang="id-ID" sz="1700" b="0" i="0" u="none" strike="noStrike" cap="none" normalizeH="0" baseline="0" dirty="0" err="1">
                <a:ln>
                  <a:noFill/>
                </a:ln>
                <a:solidFill>
                  <a:schemeClr val="tx1"/>
                </a:solidFill>
                <a:effectLst/>
                <a:latin typeface="Arial Narrow" panose="020B0606020202030204" pitchFamily="34" charset="0"/>
                <a:ea typeface="Calibri" panose="020F0502020204030204" pitchFamily="34" charset="0"/>
              </a:rPr>
              <a:t>problematika</a:t>
            </a:r>
            <a:r>
              <a:rPr kumimoji="0" lang="id-ID" altLang="id-ID" sz="17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 yang telah terjadi dalam proses pencapaian kompetensi dengan didasarkan pada fakta yang terdokumentasikan oleh tim pengusul maupun tersedia pada penelitian lain yang </a:t>
            </a:r>
            <a:r>
              <a:rPr kumimoji="0" lang="id-ID" altLang="id-ID" sz="1700" b="0" i="0" u="none" strike="noStrike" cap="none" normalizeH="0" baseline="0" dirty="0" err="1">
                <a:ln>
                  <a:noFill/>
                </a:ln>
                <a:solidFill>
                  <a:schemeClr val="tx1"/>
                </a:solidFill>
                <a:effectLst/>
                <a:latin typeface="Arial Narrow" panose="020B0606020202030204" pitchFamily="34" charset="0"/>
                <a:ea typeface="Calibri" panose="020F0502020204030204" pitchFamily="34" charset="0"/>
              </a:rPr>
              <a:t>terpublikasikan</a:t>
            </a:r>
            <a:endParaRPr kumimoji="0" lang="id-ID" altLang="id-ID" sz="17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endParaRPr>
          </a:p>
          <a:p>
            <a:pPr marL="809625" marR="0" lvl="0" indent="-358775" algn="justLow"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id-ID" altLang="id-ID" sz="17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Tujuan dan manfaat inovasi penggunaan teknologi digital dalam menyelesaikan masalah belajar </a:t>
            </a:r>
          </a:p>
          <a:p>
            <a:pPr marL="809625" marR="0" lvl="0" indent="-358775" algn="justLow"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id-ID" altLang="id-ID" sz="17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Inovasi penggunaan teknologi digital yang diusulkan oleh tim </a:t>
            </a:r>
          </a:p>
          <a:p>
            <a:pPr marL="809625" marR="0" lvl="0" indent="-358775" algn="justLow"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id-ID" altLang="id-ID" sz="17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Penjelasan strategi, pendekatan, metode dan evaluasi pembelajaran dalam mengintegrasikan inovasi teknologi digital dalam menyelesaikan masalah belajar yang telah diidentifikasi </a:t>
            </a:r>
          </a:p>
          <a:p>
            <a:pPr marL="809625" marR="0" lvl="0" indent="-358775" algn="justLow"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id-ID" altLang="id-ID" sz="17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Rencana implementasi sesuai dengan pendekatan maupun strategi pembelajaran yang digunakan</a:t>
            </a:r>
          </a:p>
          <a:p>
            <a:pPr marL="809625" marR="0" lvl="0" indent="-358775" algn="justLow"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id-ID" altLang="id-ID" sz="17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Tautan video gagasan</a:t>
            </a:r>
          </a:p>
          <a:p>
            <a:pPr marL="809625" marR="0" lvl="0" indent="-358775" algn="justLow"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id-ID" altLang="id-ID" sz="17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Daftar pustaka</a:t>
            </a:r>
          </a:p>
        </p:txBody>
      </p:sp>
      <p:pic>
        <p:nvPicPr>
          <p:cNvPr id="7" name="Graphic 6" descr="Checklist with solid fill">
            <a:extLst>
              <a:ext uri="{FF2B5EF4-FFF2-40B4-BE49-F238E27FC236}">
                <a16:creationId xmlns:a16="http://schemas.microsoft.com/office/drawing/2014/main" id="{A2EFE064-A213-7583-4A5A-221F0E99A3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840" y="2774443"/>
            <a:ext cx="2717800" cy="2717800"/>
          </a:xfrm>
          <a:prstGeom prst="rect">
            <a:avLst/>
          </a:prstGeom>
        </p:spPr>
      </p:pic>
      <p:grpSp>
        <p:nvGrpSpPr>
          <p:cNvPr id="8" name="Group 7">
            <a:extLst>
              <a:ext uri="{FF2B5EF4-FFF2-40B4-BE49-F238E27FC236}">
                <a16:creationId xmlns:a16="http://schemas.microsoft.com/office/drawing/2014/main" id="{343B037F-AC76-9FA9-5A78-FAFB65606456}"/>
              </a:ext>
            </a:extLst>
          </p:cNvPr>
          <p:cNvGrpSpPr/>
          <p:nvPr/>
        </p:nvGrpSpPr>
        <p:grpSpPr>
          <a:xfrm>
            <a:off x="-1443077" y="3072791"/>
            <a:ext cx="4802690" cy="3047816"/>
            <a:chOff x="-2206816" y="2303891"/>
            <a:chExt cx="6439850" cy="4086768"/>
          </a:xfrm>
          <a:solidFill>
            <a:srgbClr val="BC1E2C"/>
          </a:solidFill>
        </p:grpSpPr>
        <p:sp>
          <p:nvSpPr>
            <p:cNvPr id="9" name="Freeform: Shape 14">
              <a:extLst>
                <a:ext uri="{FF2B5EF4-FFF2-40B4-BE49-F238E27FC236}">
                  <a16:creationId xmlns:a16="http://schemas.microsoft.com/office/drawing/2014/main" id="{091AC008-0ADF-118A-D6AA-BD42DD25A8A2}"/>
                </a:ext>
              </a:extLst>
            </p:cNvPr>
            <p:cNvSpPr/>
            <p:nvPr/>
          </p:nvSpPr>
          <p:spPr>
            <a:xfrm>
              <a:off x="-1950870" y="2303891"/>
              <a:ext cx="6183904" cy="4086768"/>
            </a:xfrm>
            <a:custGeom>
              <a:avLst/>
              <a:gdLst>
                <a:gd name="connsiteX0" fmla="*/ 811331 w 6183904"/>
                <a:gd name="connsiteY0" fmla="*/ 0 h 4086768"/>
                <a:gd name="connsiteX1" fmla="*/ 5372573 w 6183904"/>
                <a:gd name="connsiteY1" fmla="*/ 0 h 4086768"/>
                <a:gd name="connsiteX2" fmla="*/ 6183904 w 6183904"/>
                <a:gd name="connsiteY2" fmla="*/ 1421293 h 4086768"/>
                <a:gd name="connsiteX3" fmla="*/ 4662344 w 6183904"/>
                <a:gd name="connsiteY3" fmla="*/ 4086768 h 4086768"/>
                <a:gd name="connsiteX4" fmla="*/ 1521560 w 6183904"/>
                <a:gd name="connsiteY4" fmla="*/ 4086768 h 4086768"/>
                <a:gd name="connsiteX5" fmla="*/ 0 w 6183904"/>
                <a:gd name="connsiteY5" fmla="*/ 1421293 h 408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83904" h="4086768">
                  <a:moveTo>
                    <a:pt x="811331" y="0"/>
                  </a:moveTo>
                  <a:lnTo>
                    <a:pt x="5372573" y="0"/>
                  </a:lnTo>
                  <a:lnTo>
                    <a:pt x="6183904" y="1421293"/>
                  </a:lnTo>
                  <a:lnTo>
                    <a:pt x="4662344" y="4086768"/>
                  </a:lnTo>
                  <a:lnTo>
                    <a:pt x="1521560" y="4086768"/>
                  </a:lnTo>
                  <a:lnTo>
                    <a:pt x="0" y="142129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dirty="0">
                <a:solidFill>
                  <a:srgbClr val="FFF000"/>
                </a:solidFill>
              </a:endParaRPr>
            </a:p>
          </p:txBody>
        </p:sp>
        <p:sp>
          <p:nvSpPr>
            <p:cNvPr id="10" name="Freeform: Shape 15">
              <a:extLst>
                <a:ext uri="{FF2B5EF4-FFF2-40B4-BE49-F238E27FC236}">
                  <a16:creationId xmlns:a16="http://schemas.microsoft.com/office/drawing/2014/main" id="{9B52DB59-2890-1D6F-B09C-8926BAB2A8CE}"/>
                </a:ext>
              </a:extLst>
            </p:cNvPr>
            <p:cNvSpPr/>
            <p:nvPr/>
          </p:nvSpPr>
          <p:spPr>
            <a:xfrm>
              <a:off x="-2206816" y="2303891"/>
              <a:ext cx="6183904" cy="4086768"/>
            </a:xfrm>
            <a:custGeom>
              <a:avLst/>
              <a:gdLst>
                <a:gd name="connsiteX0" fmla="*/ 811331 w 6183904"/>
                <a:gd name="connsiteY0" fmla="*/ 0 h 4086768"/>
                <a:gd name="connsiteX1" fmla="*/ 5372573 w 6183904"/>
                <a:gd name="connsiteY1" fmla="*/ 0 h 4086768"/>
                <a:gd name="connsiteX2" fmla="*/ 6183904 w 6183904"/>
                <a:gd name="connsiteY2" fmla="*/ 1421293 h 4086768"/>
                <a:gd name="connsiteX3" fmla="*/ 4662344 w 6183904"/>
                <a:gd name="connsiteY3" fmla="*/ 4086768 h 4086768"/>
                <a:gd name="connsiteX4" fmla="*/ 1521560 w 6183904"/>
                <a:gd name="connsiteY4" fmla="*/ 4086768 h 4086768"/>
                <a:gd name="connsiteX5" fmla="*/ 0 w 6183904"/>
                <a:gd name="connsiteY5" fmla="*/ 1421293 h 408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83904" h="4086768">
                  <a:moveTo>
                    <a:pt x="811331" y="0"/>
                  </a:moveTo>
                  <a:lnTo>
                    <a:pt x="5372573" y="0"/>
                  </a:lnTo>
                  <a:lnTo>
                    <a:pt x="6183904" y="1421293"/>
                  </a:lnTo>
                  <a:lnTo>
                    <a:pt x="4662344" y="4086768"/>
                  </a:lnTo>
                  <a:lnTo>
                    <a:pt x="1521560" y="4086768"/>
                  </a:lnTo>
                  <a:lnTo>
                    <a:pt x="0" y="142129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dirty="0">
                <a:solidFill>
                  <a:srgbClr val="FFF000"/>
                </a:solidFill>
              </a:endParaRPr>
            </a:p>
          </p:txBody>
        </p:sp>
      </p:grpSp>
      <p:pic>
        <p:nvPicPr>
          <p:cNvPr id="11" name="Picture 10">
            <a:extLst>
              <a:ext uri="{FF2B5EF4-FFF2-40B4-BE49-F238E27FC236}">
                <a16:creationId xmlns:a16="http://schemas.microsoft.com/office/drawing/2014/main" id="{282AD2B6-19B7-E184-C299-6E31089E3348}"/>
              </a:ext>
            </a:extLst>
          </p:cNvPr>
          <p:cNvPicPr>
            <a:picLocks noChangeAspect="1"/>
          </p:cNvPicPr>
          <p:nvPr/>
        </p:nvPicPr>
        <p:blipFill>
          <a:blip r:embed="rId5">
            <a:alphaModFix/>
          </a:blip>
          <a:srcRect l="33403" t="11133" r="15877" b="11133"/>
          <a:stretch>
            <a:fillRect/>
          </a:stretch>
        </p:blipFill>
        <p:spPr>
          <a:xfrm flipH="1">
            <a:off x="-1528465" y="2144909"/>
            <a:ext cx="4611811" cy="3975698"/>
          </a:xfrm>
          <a:custGeom>
            <a:avLst/>
            <a:gdLst>
              <a:gd name="connsiteX0" fmla="*/ 4662344 w 6183904"/>
              <a:gd name="connsiteY0" fmla="*/ 0 h 5330950"/>
              <a:gd name="connsiteX1" fmla="*/ 1521560 w 6183904"/>
              <a:gd name="connsiteY1" fmla="*/ 0 h 5330950"/>
              <a:gd name="connsiteX2" fmla="*/ 0 w 6183904"/>
              <a:gd name="connsiteY2" fmla="*/ 2665475 h 5330950"/>
              <a:gd name="connsiteX3" fmla="*/ 1521560 w 6183904"/>
              <a:gd name="connsiteY3" fmla="*/ 5330950 h 5330950"/>
              <a:gd name="connsiteX4" fmla="*/ 4662344 w 6183904"/>
              <a:gd name="connsiteY4" fmla="*/ 5330950 h 5330950"/>
              <a:gd name="connsiteX5" fmla="*/ 6183904 w 6183904"/>
              <a:gd name="connsiteY5" fmla="*/ 2665475 h 533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83904" h="5330950">
                <a:moveTo>
                  <a:pt x="4662344" y="0"/>
                </a:moveTo>
                <a:lnTo>
                  <a:pt x="1521560" y="0"/>
                </a:lnTo>
                <a:lnTo>
                  <a:pt x="0" y="2665475"/>
                </a:lnTo>
                <a:lnTo>
                  <a:pt x="1521560" y="5330950"/>
                </a:lnTo>
                <a:lnTo>
                  <a:pt x="4662344" y="5330950"/>
                </a:lnTo>
                <a:lnTo>
                  <a:pt x="6183904" y="2665475"/>
                </a:lnTo>
                <a:close/>
              </a:path>
            </a:pathLst>
          </a:custGeom>
        </p:spPr>
      </p:pic>
    </p:spTree>
    <p:extLst>
      <p:ext uri="{BB962C8B-B14F-4D97-AF65-F5344CB8AC3E}">
        <p14:creationId xmlns:p14="http://schemas.microsoft.com/office/powerpoint/2010/main" val="1577530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C64C83-1A7A-2B8C-0D9B-DA7E5ED2E952}"/>
              </a:ext>
            </a:extLst>
          </p:cNvPr>
          <p:cNvPicPr>
            <a:picLocks noChangeAspect="1"/>
          </p:cNvPicPr>
          <p:nvPr/>
        </p:nvPicPr>
        <p:blipFill>
          <a:blip r:embed="rId2"/>
          <a:stretch>
            <a:fillRect/>
          </a:stretch>
        </p:blipFill>
        <p:spPr>
          <a:xfrm>
            <a:off x="0" y="57823"/>
            <a:ext cx="12192000" cy="970083"/>
          </a:xfrm>
          <a:prstGeom prst="rect">
            <a:avLst/>
          </a:prstGeom>
        </p:spPr>
      </p:pic>
      <p:sp>
        <p:nvSpPr>
          <p:cNvPr id="3" name="Hexagon 2">
            <a:extLst>
              <a:ext uri="{FF2B5EF4-FFF2-40B4-BE49-F238E27FC236}">
                <a16:creationId xmlns:a16="http://schemas.microsoft.com/office/drawing/2014/main" id="{B2EE8A97-BF18-53F8-64A7-5D3516CA14C7}"/>
              </a:ext>
            </a:extLst>
          </p:cNvPr>
          <p:cNvSpPr/>
          <p:nvPr/>
        </p:nvSpPr>
        <p:spPr>
          <a:xfrm>
            <a:off x="-1310640" y="1268978"/>
            <a:ext cx="7355840" cy="523220"/>
          </a:xfrm>
          <a:prstGeom prst="hexagon">
            <a:avLst>
              <a:gd name="adj" fmla="val 48302"/>
              <a:gd name="vf" fmla="val 115470"/>
            </a:avLst>
          </a:prstGeom>
          <a:solidFill>
            <a:srgbClr val="ED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 name="Hexagon 3">
            <a:extLst>
              <a:ext uri="{FF2B5EF4-FFF2-40B4-BE49-F238E27FC236}">
                <a16:creationId xmlns:a16="http://schemas.microsoft.com/office/drawing/2014/main" id="{4A23C807-7B54-78B5-5780-74F57A3E57AA}"/>
              </a:ext>
            </a:extLst>
          </p:cNvPr>
          <p:cNvSpPr/>
          <p:nvPr/>
        </p:nvSpPr>
        <p:spPr>
          <a:xfrm>
            <a:off x="-660400" y="1122913"/>
            <a:ext cx="7843520" cy="523220"/>
          </a:xfrm>
          <a:prstGeom prst="hexagon">
            <a:avLst>
              <a:gd name="adj" fmla="val 48302"/>
              <a:gd name="vf" fmla="val 115470"/>
            </a:avLst>
          </a:prstGeom>
          <a:solidFill>
            <a:srgbClr val="BC1E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TextBox 4">
            <a:extLst>
              <a:ext uri="{FF2B5EF4-FFF2-40B4-BE49-F238E27FC236}">
                <a16:creationId xmlns:a16="http://schemas.microsoft.com/office/drawing/2014/main" id="{88A2AEEE-54B8-0E07-AD89-A049FB3AD5AB}"/>
              </a:ext>
            </a:extLst>
          </p:cNvPr>
          <p:cNvSpPr txBox="1"/>
          <p:nvPr/>
        </p:nvSpPr>
        <p:spPr>
          <a:xfrm>
            <a:off x="331856" y="1122913"/>
            <a:ext cx="6603346" cy="523220"/>
          </a:xfrm>
          <a:prstGeom prst="rect">
            <a:avLst/>
          </a:prstGeom>
          <a:noFill/>
        </p:spPr>
        <p:txBody>
          <a:bodyPr wrap="square" rtlCol="0">
            <a:spAutoFit/>
          </a:bodyPr>
          <a:lstStyle/>
          <a:p>
            <a:r>
              <a:rPr lang="id-ID" sz="2800" dirty="0">
                <a:solidFill>
                  <a:schemeClr val="bg1"/>
                </a:solidFill>
                <a:effectLst>
                  <a:outerShdw blurRad="38100" dist="38100" dir="2700000" algn="tl">
                    <a:srgbClr val="000000">
                      <a:alpha val="43137"/>
                    </a:srgbClr>
                  </a:outerShdw>
                </a:effectLst>
                <a:latin typeface="Arial Black" panose="020B0A04020102020204" pitchFamily="34" charset="0"/>
              </a:rPr>
              <a:t>Seleksi Internal PT dan Nasional</a:t>
            </a:r>
          </a:p>
        </p:txBody>
      </p:sp>
      <p:sp>
        <p:nvSpPr>
          <p:cNvPr id="6" name="Rectangle 2">
            <a:extLst>
              <a:ext uri="{FF2B5EF4-FFF2-40B4-BE49-F238E27FC236}">
                <a16:creationId xmlns:a16="http://schemas.microsoft.com/office/drawing/2014/main" id="{9D5615F4-A2DD-623C-65AD-B27C757A6067}"/>
              </a:ext>
            </a:extLst>
          </p:cNvPr>
          <p:cNvSpPr>
            <a:spLocks noChangeArrowheads="1"/>
          </p:cNvSpPr>
          <p:nvPr/>
        </p:nvSpPr>
        <p:spPr bwMode="auto">
          <a:xfrm>
            <a:off x="3359613" y="1925964"/>
            <a:ext cx="8666483"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defTabSz="914400" rtl="0" eaLnBrk="0" fontAlgn="base" latinLnBrk="0" hangingPunct="0">
              <a:lnSpc>
                <a:spcPct val="100000"/>
              </a:lnSpc>
              <a:spcBef>
                <a:spcPct val="0"/>
              </a:spcBef>
              <a:spcAft>
                <a:spcPct val="0"/>
              </a:spcAft>
              <a:buClrTx/>
              <a:buSzTx/>
              <a:buFont typeface="+mj-lt"/>
              <a:buAutoNum type="alphaLcPeriod" startAt="3"/>
              <a:tabLst/>
            </a:pPr>
            <a:r>
              <a:rPr kumimoji="0" lang="id-ID" altLang="id-ID" sz="19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Video gagasan inovasi </a:t>
            </a:r>
            <a:r>
              <a:rPr kumimoji="0" lang="id-ID" altLang="id-ID" sz="1900" b="0" i="0" u="none" strike="noStrike" cap="none" normalizeH="0" baseline="0" dirty="0" err="1">
                <a:ln>
                  <a:noFill/>
                </a:ln>
                <a:solidFill>
                  <a:schemeClr val="tx1"/>
                </a:solidFill>
                <a:effectLst/>
                <a:latin typeface="Arial Narrow" panose="020B0606020202030204" pitchFamily="34" charset="0"/>
                <a:ea typeface="Calibri" panose="020F0502020204030204" pitchFamily="34" charset="0"/>
              </a:rPr>
              <a:t>pengunaan</a:t>
            </a:r>
            <a:r>
              <a:rPr kumimoji="0" lang="id-ID" altLang="id-ID" sz="19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 teknologi digital dalam pembelajaran harus memperhatikan hal-hal sebagai berikut: </a:t>
            </a:r>
          </a:p>
          <a:p>
            <a:pPr marL="890588" marR="0" lvl="0" indent="-457200"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id-ID" altLang="id-ID" sz="19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Video gagasan menggambarkan strategi, pendekatan, metode dan evaluasi pembelajaran yang digunakan untuk menyelesaikan permasalahan belajar dalam mencapai kompetensi</a:t>
            </a:r>
          </a:p>
          <a:p>
            <a:pPr marL="890588" marR="0" lvl="0" indent="-457200"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id-ID" altLang="id-ID" sz="19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Video mencantumkan intro dan </a:t>
            </a:r>
            <a:r>
              <a:rPr kumimoji="0" lang="id-ID" altLang="id-ID" sz="1900" b="0" i="0" u="none" strike="noStrike" cap="none" normalizeH="0" baseline="0" dirty="0" err="1">
                <a:ln>
                  <a:noFill/>
                </a:ln>
                <a:solidFill>
                  <a:schemeClr val="tx1"/>
                </a:solidFill>
                <a:effectLst/>
                <a:latin typeface="Arial Narrow" panose="020B0606020202030204" pitchFamily="34" charset="0"/>
                <a:ea typeface="Calibri" panose="020F0502020204030204" pitchFamily="34" charset="0"/>
              </a:rPr>
              <a:t>subtitle</a:t>
            </a:r>
            <a:r>
              <a:rPr kumimoji="0" lang="id-ID" altLang="id-ID" sz="19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a:t>
            </a:r>
          </a:p>
          <a:p>
            <a:pPr marL="890588" marR="0" lvl="0" indent="-457200"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id-ID" altLang="id-ID" sz="19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Video format MP4 720p berdurasi maksimum 3 menit (di luar intro dan </a:t>
            </a:r>
            <a:r>
              <a:rPr kumimoji="0" lang="id-ID" altLang="id-ID" sz="1900" b="0" i="0" u="none" strike="noStrike" cap="none" normalizeH="0" baseline="0" dirty="0" err="1">
                <a:ln>
                  <a:noFill/>
                </a:ln>
                <a:solidFill>
                  <a:schemeClr val="tx1"/>
                </a:solidFill>
                <a:effectLst/>
                <a:latin typeface="Arial Narrow" panose="020B0606020202030204" pitchFamily="34" charset="0"/>
                <a:ea typeface="Calibri" panose="020F0502020204030204" pitchFamily="34" charset="0"/>
              </a:rPr>
              <a:t>subtitle</a:t>
            </a:r>
            <a:r>
              <a:rPr kumimoji="0" lang="id-ID" altLang="id-ID" sz="19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a:t>
            </a:r>
          </a:p>
          <a:p>
            <a:pPr marL="890588" marR="0" lvl="0" indent="-457200"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id-ID" altLang="id-ID" sz="19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Video diunggah ke Youtube dengan format judul: “LIDM 2024 – Divisi Inovasi Pembelajaran Digital Pendidikan– Kode IDE – Nama Tim – Judul Karya – Proposal.mp4”</a:t>
            </a:r>
          </a:p>
          <a:p>
            <a:pPr marL="457200" marR="0" lvl="0" indent="-457200" defTabSz="914400" rtl="0" eaLnBrk="0" fontAlgn="base" latinLnBrk="0" hangingPunct="0">
              <a:lnSpc>
                <a:spcPct val="100000"/>
              </a:lnSpc>
              <a:spcBef>
                <a:spcPct val="0"/>
              </a:spcBef>
              <a:spcAft>
                <a:spcPct val="0"/>
              </a:spcAft>
              <a:buClrTx/>
              <a:buSzTx/>
              <a:buFont typeface="+mj-lt"/>
              <a:buAutoNum type="alphaLcPeriod" startAt="3"/>
              <a:tabLst/>
            </a:pPr>
            <a:r>
              <a:rPr kumimoji="0" lang="id-ID" altLang="id-ID" sz="19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Proposal diunggah ke aplikasi lomba dalam bentuk PDF maksimal 8 MB dengan subjek “LIDM 2024 – Divisi Inovasi Pembelajaran Digital Pendidikan– Kode IDE – Nama Tim – Proposal” dan penamaan </a:t>
            </a:r>
            <a:r>
              <a:rPr kumimoji="0" lang="id-ID" altLang="id-ID" sz="1900" b="0" i="0" u="none" strike="noStrike" cap="none" normalizeH="0" baseline="0" dirty="0" err="1">
                <a:ln>
                  <a:noFill/>
                </a:ln>
                <a:solidFill>
                  <a:schemeClr val="tx1"/>
                </a:solidFill>
                <a:effectLst/>
                <a:latin typeface="Arial Narrow" panose="020B0606020202030204" pitchFamily="34" charset="0"/>
                <a:ea typeface="Calibri" panose="020F0502020204030204" pitchFamily="34" charset="0"/>
              </a:rPr>
              <a:t>file</a:t>
            </a:r>
            <a:r>
              <a:rPr kumimoji="0" lang="id-ID" altLang="id-ID" sz="19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 “LIDM 2024 – Divisi Inovasi Pembelajaran Digital Pendidikan – Kode IDE – Nama Tim – Proposal.pdf”. Kode PT dapat dilihat di laman  https://pddikti.kemdikbud.go.id/. </a:t>
            </a:r>
            <a:r>
              <a:rPr kumimoji="0" lang="id-ID" altLang="id-ID" sz="1900" b="0" i="0" u="none" strike="noStrike" cap="none" normalizeH="0" baseline="0" dirty="0" err="1">
                <a:ln>
                  <a:noFill/>
                </a:ln>
                <a:solidFill>
                  <a:schemeClr val="tx1"/>
                </a:solidFill>
                <a:effectLst/>
                <a:latin typeface="Arial Narrow" panose="020B0606020202030204" pitchFamily="34" charset="0"/>
                <a:ea typeface="Calibri" panose="020F0502020204030204" pitchFamily="34" charset="0"/>
              </a:rPr>
              <a:t>File</a:t>
            </a:r>
            <a:r>
              <a:rPr kumimoji="0" lang="id-ID" altLang="id-ID" sz="19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 proposal dibuat dalam format PDF dan tidak diperkenankan untuk dilakukan kompresi lanjutan ke dalam format ZIP maupun RAR.</a:t>
            </a:r>
          </a:p>
        </p:txBody>
      </p:sp>
      <p:pic>
        <p:nvPicPr>
          <p:cNvPr id="7" name="Graphic 6" descr="Checklist with solid fill">
            <a:extLst>
              <a:ext uri="{FF2B5EF4-FFF2-40B4-BE49-F238E27FC236}">
                <a16:creationId xmlns:a16="http://schemas.microsoft.com/office/drawing/2014/main" id="{B91D83DA-6894-3B09-A722-F96FA0B1F5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840" y="2832193"/>
            <a:ext cx="2717800" cy="2717800"/>
          </a:xfrm>
          <a:prstGeom prst="rect">
            <a:avLst/>
          </a:prstGeom>
        </p:spPr>
      </p:pic>
      <p:grpSp>
        <p:nvGrpSpPr>
          <p:cNvPr id="8" name="Group 7">
            <a:extLst>
              <a:ext uri="{FF2B5EF4-FFF2-40B4-BE49-F238E27FC236}">
                <a16:creationId xmlns:a16="http://schemas.microsoft.com/office/drawing/2014/main" id="{8020CCC6-4646-44CA-8787-9C25CDD1334E}"/>
              </a:ext>
            </a:extLst>
          </p:cNvPr>
          <p:cNvGrpSpPr/>
          <p:nvPr/>
        </p:nvGrpSpPr>
        <p:grpSpPr>
          <a:xfrm>
            <a:off x="-1443077" y="3130541"/>
            <a:ext cx="4802690" cy="3047816"/>
            <a:chOff x="-2206816" y="2303891"/>
            <a:chExt cx="6439850" cy="4086768"/>
          </a:xfrm>
          <a:solidFill>
            <a:srgbClr val="BC1E2C"/>
          </a:solidFill>
        </p:grpSpPr>
        <p:sp>
          <p:nvSpPr>
            <p:cNvPr id="9" name="Freeform: Shape 14">
              <a:extLst>
                <a:ext uri="{FF2B5EF4-FFF2-40B4-BE49-F238E27FC236}">
                  <a16:creationId xmlns:a16="http://schemas.microsoft.com/office/drawing/2014/main" id="{1767AD23-8EB7-4A36-9E90-80B94583F4D2}"/>
                </a:ext>
              </a:extLst>
            </p:cNvPr>
            <p:cNvSpPr/>
            <p:nvPr/>
          </p:nvSpPr>
          <p:spPr>
            <a:xfrm>
              <a:off x="-1950870" y="2303891"/>
              <a:ext cx="6183904" cy="4086768"/>
            </a:xfrm>
            <a:custGeom>
              <a:avLst/>
              <a:gdLst>
                <a:gd name="connsiteX0" fmla="*/ 811331 w 6183904"/>
                <a:gd name="connsiteY0" fmla="*/ 0 h 4086768"/>
                <a:gd name="connsiteX1" fmla="*/ 5372573 w 6183904"/>
                <a:gd name="connsiteY1" fmla="*/ 0 h 4086768"/>
                <a:gd name="connsiteX2" fmla="*/ 6183904 w 6183904"/>
                <a:gd name="connsiteY2" fmla="*/ 1421293 h 4086768"/>
                <a:gd name="connsiteX3" fmla="*/ 4662344 w 6183904"/>
                <a:gd name="connsiteY3" fmla="*/ 4086768 h 4086768"/>
                <a:gd name="connsiteX4" fmla="*/ 1521560 w 6183904"/>
                <a:gd name="connsiteY4" fmla="*/ 4086768 h 4086768"/>
                <a:gd name="connsiteX5" fmla="*/ 0 w 6183904"/>
                <a:gd name="connsiteY5" fmla="*/ 1421293 h 408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83904" h="4086768">
                  <a:moveTo>
                    <a:pt x="811331" y="0"/>
                  </a:moveTo>
                  <a:lnTo>
                    <a:pt x="5372573" y="0"/>
                  </a:lnTo>
                  <a:lnTo>
                    <a:pt x="6183904" y="1421293"/>
                  </a:lnTo>
                  <a:lnTo>
                    <a:pt x="4662344" y="4086768"/>
                  </a:lnTo>
                  <a:lnTo>
                    <a:pt x="1521560" y="4086768"/>
                  </a:lnTo>
                  <a:lnTo>
                    <a:pt x="0" y="142129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dirty="0">
                <a:solidFill>
                  <a:srgbClr val="FFF000"/>
                </a:solidFill>
              </a:endParaRPr>
            </a:p>
          </p:txBody>
        </p:sp>
        <p:sp>
          <p:nvSpPr>
            <p:cNvPr id="10" name="Freeform: Shape 15">
              <a:extLst>
                <a:ext uri="{FF2B5EF4-FFF2-40B4-BE49-F238E27FC236}">
                  <a16:creationId xmlns:a16="http://schemas.microsoft.com/office/drawing/2014/main" id="{3C31BD4E-D248-DB7C-174F-EF0328CF49DD}"/>
                </a:ext>
              </a:extLst>
            </p:cNvPr>
            <p:cNvSpPr/>
            <p:nvPr/>
          </p:nvSpPr>
          <p:spPr>
            <a:xfrm>
              <a:off x="-2206816" y="2303891"/>
              <a:ext cx="6183904" cy="4086768"/>
            </a:xfrm>
            <a:custGeom>
              <a:avLst/>
              <a:gdLst>
                <a:gd name="connsiteX0" fmla="*/ 811331 w 6183904"/>
                <a:gd name="connsiteY0" fmla="*/ 0 h 4086768"/>
                <a:gd name="connsiteX1" fmla="*/ 5372573 w 6183904"/>
                <a:gd name="connsiteY1" fmla="*/ 0 h 4086768"/>
                <a:gd name="connsiteX2" fmla="*/ 6183904 w 6183904"/>
                <a:gd name="connsiteY2" fmla="*/ 1421293 h 4086768"/>
                <a:gd name="connsiteX3" fmla="*/ 4662344 w 6183904"/>
                <a:gd name="connsiteY3" fmla="*/ 4086768 h 4086768"/>
                <a:gd name="connsiteX4" fmla="*/ 1521560 w 6183904"/>
                <a:gd name="connsiteY4" fmla="*/ 4086768 h 4086768"/>
                <a:gd name="connsiteX5" fmla="*/ 0 w 6183904"/>
                <a:gd name="connsiteY5" fmla="*/ 1421293 h 408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83904" h="4086768">
                  <a:moveTo>
                    <a:pt x="811331" y="0"/>
                  </a:moveTo>
                  <a:lnTo>
                    <a:pt x="5372573" y="0"/>
                  </a:lnTo>
                  <a:lnTo>
                    <a:pt x="6183904" y="1421293"/>
                  </a:lnTo>
                  <a:lnTo>
                    <a:pt x="4662344" y="4086768"/>
                  </a:lnTo>
                  <a:lnTo>
                    <a:pt x="1521560" y="4086768"/>
                  </a:lnTo>
                  <a:lnTo>
                    <a:pt x="0" y="142129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dirty="0">
                <a:solidFill>
                  <a:srgbClr val="FFF000"/>
                </a:solidFill>
              </a:endParaRPr>
            </a:p>
          </p:txBody>
        </p:sp>
      </p:grpSp>
      <p:pic>
        <p:nvPicPr>
          <p:cNvPr id="11" name="Picture 10">
            <a:extLst>
              <a:ext uri="{FF2B5EF4-FFF2-40B4-BE49-F238E27FC236}">
                <a16:creationId xmlns:a16="http://schemas.microsoft.com/office/drawing/2014/main" id="{4F3594ED-C7CC-6B0F-9130-1FF68A7623A3}"/>
              </a:ext>
            </a:extLst>
          </p:cNvPr>
          <p:cNvPicPr>
            <a:picLocks noChangeAspect="1"/>
          </p:cNvPicPr>
          <p:nvPr/>
        </p:nvPicPr>
        <p:blipFill>
          <a:blip r:embed="rId5">
            <a:alphaModFix/>
          </a:blip>
          <a:srcRect l="33403" t="11133" r="15877" b="11133"/>
          <a:stretch>
            <a:fillRect/>
          </a:stretch>
        </p:blipFill>
        <p:spPr>
          <a:xfrm flipH="1">
            <a:off x="-1528465" y="2202659"/>
            <a:ext cx="4611811" cy="3975698"/>
          </a:xfrm>
          <a:custGeom>
            <a:avLst/>
            <a:gdLst>
              <a:gd name="connsiteX0" fmla="*/ 4662344 w 6183904"/>
              <a:gd name="connsiteY0" fmla="*/ 0 h 5330950"/>
              <a:gd name="connsiteX1" fmla="*/ 1521560 w 6183904"/>
              <a:gd name="connsiteY1" fmla="*/ 0 h 5330950"/>
              <a:gd name="connsiteX2" fmla="*/ 0 w 6183904"/>
              <a:gd name="connsiteY2" fmla="*/ 2665475 h 5330950"/>
              <a:gd name="connsiteX3" fmla="*/ 1521560 w 6183904"/>
              <a:gd name="connsiteY3" fmla="*/ 5330950 h 5330950"/>
              <a:gd name="connsiteX4" fmla="*/ 4662344 w 6183904"/>
              <a:gd name="connsiteY4" fmla="*/ 5330950 h 5330950"/>
              <a:gd name="connsiteX5" fmla="*/ 6183904 w 6183904"/>
              <a:gd name="connsiteY5" fmla="*/ 2665475 h 533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83904" h="5330950">
                <a:moveTo>
                  <a:pt x="4662344" y="0"/>
                </a:moveTo>
                <a:lnTo>
                  <a:pt x="1521560" y="0"/>
                </a:lnTo>
                <a:lnTo>
                  <a:pt x="0" y="2665475"/>
                </a:lnTo>
                <a:lnTo>
                  <a:pt x="1521560" y="5330950"/>
                </a:lnTo>
                <a:lnTo>
                  <a:pt x="4662344" y="5330950"/>
                </a:lnTo>
                <a:lnTo>
                  <a:pt x="6183904" y="2665475"/>
                </a:lnTo>
                <a:close/>
              </a:path>
            </a:pathLst>
          </a:custGeom>
        </p:spPr>
      </p:pic>
    </p:spTree>
    <p:extLst>
      <p:ext uri="{BB962C8B-B14F-4D97-AF65-F5344CB8AC3E}">
        <p14:creationId xmlns:p14="http://schemas.microsoft.com/office/powerpoint/2010/main" val="2561208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C64C83-1A7A-2B8C-0D9B-DA7E5ED2E952}"/>
              </a:ext>
            </a:extLst>
          </p:cNvPr>
          <p:cNvPicPr>
            <a:picLocks noChangeAspect="1"/>
          </p:cNvPicPr>
          <p:nvPr/>
        </p:nvPicPr>
        <p:blipFill>
          <a:blip r:embed="rId2"/>
          <a:stretch>
            <a:fillRect/>
          </a:stretch>
        </p:blipFill>
        <p:spPr>
          <a:xfrm>
            <a:off x="0" y="57823"/>
            <a:ext cx="12192000" cy="970083"/>
          </a:xfrm>
          <a:prstGeom prst="rect">
            <a:avLst/>
          </a:prstGeom>
        </p:spPr>
      </p:pic>
      <p:sp>
        <p:nvSpPr>
          <p:cNvPr id="6" name="Title 1">
            <a:extLst>
              <a:ext uri="{FF2B5EF4-FFF2-40B4-BE49-F238E27FC236}">
                <a16:creationId xmlns:a16="http://schemas.microsoft.com/office/drawing/2014/main" id="{A9129326-CA48-B439-44E5-5229FE12B032}"/>
              </a:ext>
            </a:extLst>
          </p:cNvPr>
          <p:cNvSpPr txBox="1">
            <a:spLocks/>
          </p:cNvSpPr>
          <p:nvPr/>
        </p:nvSpPr>
        <p:spPr>
          <a:xfrm>
            <a:off x="403225" y="1162091"/>
            <a:ext cx="11385550" cy="387798"/>
          </a:xfrm>
          <a:prstGeom prst="rect">
            <a:avLst/>
          </a:prstGeom>
        </p:spPr>
        <p:txBody>
          <a:bodyPr wrap="square" lIns="0" tIns="0" rIns="0" bIns="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Video Proses </a:t>
            </a:r>
            <a:r>
              <a:rPr lang="en-US" sz="2800" b="1" dirty="0" err="1"/>
              <a:t>Pengembangan</a:t>
            </a:r>
            <a:r>
              <a:rPr lang="en-US" sz="2800" b="1" dirty="0"/>
              <a:t> Model </a:t>
            </a:r>
            <a:r>
              <a:rPr lang="en-US" sz="2800" b="1" dirty="0" err="1"/>
              <a:t>Karya</a:t>
            </a:r>
            <a:r>
              <a:rPr lang="en-US" sz="2800" b="1" dirty="0"/>
              <a:t> </a:t>
            </a:r>
            <a:r>
              <a:rPr lang="en-US" sz="2800" b="1" dirty="0" err="1"/>
              <a:t>Inovasi</a:t>
            </a:r>
            <a:r>
              <a:rPr lang="en-US" sz="2800" b="1" dirty="0"/>
              <a:t> </a:t>
            </a:r>
            <a:r>
              <a:rPr lang="en-US" sz="2800" b="1" dirty="0" err="1"/>
              <a:t>babak</a:t>
            </a:r>
            <a:r>
              <a:rPr lang="en-US" sz="2800" b="1" dirty="0"/>
              <a:t> </a:t>
            </a:r>
            <a:r>
              <a:rPr lang="en-US" sz="2800" b="1" dirty="0" err="1"/>
              <a:t>evaluasi</a:t>
            </a:r>
            <a:endParaRPr lang="en-US" sz="2800" b="1" dirty="0"/>
          </a:p>
        </p:txBody>
      </p:sp>
      <p:sp>
        <p:nvSpPr>
          <p:cNvPr id="7" name="Rectangle 6">
            <a:extLst>
              <a:ext uri="{FF2B5EF4-FFF2-40B4-BE49-F238E27FC236}">
                <a16:creationId xmlns:a16="http://schemas.microsoft.com/office/drawing/2014/main" id="{61DB21A9-DD4D-411B-2B08-D5D90BF92059}"/>
              </a:ext>
            </a:extLst>
          </p:cNvPr>
          <p:cNvSpPr/>
          <p:nvPr/>
        </p:nvSpPr>
        <p:spPr>
          <a:xfrm rot="1670087">
            <a:off x="5194799" y="2601070"/>
            <a:ext cx="1061924" cy="742824"/>
          </a:xfrm>
          <a:prstGeom prst="rect">
            <a:avLst/>
          </a:prstGeom>
          <a:solidFill>
            <a:srgbClr val="BC1E2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Pentagon 17">
            <a:extLst>
              <a:ext uri="{FF2B5EF4-FFF2-40B4-BE49-F238E27FC236}">
                <a16:creationId xmlns:a16="http://schemas.microsoft.com/office/drawing/2014/main" id="{2584E434-A9F8-8260-A77F-3A928561102D}"/>
              </a:ext>
            </a:extLst>
          </p:cNvPr>
          <p:cNvSpPr/>
          <p:nvPr/>
        </p:nvSpPr>
        <p:spPr>
          <a:xfrm flipH="1">
            <a:off x="3654538" y="1854089"/>
            <a:ext cx="2714172" cy="1036411"/>
          </a:xfrm>
          <a:custGeom>
            <a:avLst/>
            <a:gdLst>
              <a:gd name="connsiteX0" fmla="*/ 0 w 2714172"/>
              <a:gd name="connsiteY0" fmla="*/ 0 h 1036411"/>
              <a:gd name="connsiteX1" fmla="*/ 2195967 w 2714172"/>
              <a:gd name="connsiteY1" fmla="*/ 0 h 1036411"/>
              <a:gd name="connsiteX2" fmla="*/ 2714172 w 2714172"/>
              <a:gd name="connsiteY2" fmla="*/ 518206 h 1036411"/>
              <a:gd name="connsiteX3" fmla="*/ 2195967 w 2714172"/>
              <a:gd name="connsiteY3" fmla="*/ 1036411 h 1036411"/>
              <a:gd name="connsiteX4" fmla="*/ 0 w 2714172"/>
              <a:gd name="connsiteY4" fmla="*/ 1036411 h 1036411"/>
              <a:gd name="connsiteX5" fmla="*/ 0 w 2714172"/>
              <a:gd name="connsiteY5" fmla="*/ 0 h 1036411"/>
              <a:gd name="connsiteX0" fmla="*/ 538162 w 2714172"/>
              <a:gd name="connsiteY0" fmla="*/ 4762 h 1036411"/>
              <a:gd name="connsiteX1" fmla="*/ 2195967 w 2714172"/>
              <a:gd name="connsiteY1" fmla="*/ 0 h 1036411"/>
              <a:gd name="connsiteX2" fmla="*/ 2714172 w 2714172"/>
              <a:gd name="connsiteY2" fmla="*/ 518206 h 1036411"/>
              <a:gd name="connsiteX3" fmla="*/ 2195967 w 2714172"/>
              <a:gd name="connsiteY3" fmla="*/ 1036411 h 1036411"/>
              <a:gd name="connsiteX4" fmla="*/ 0 w 2714172"/>
              <a:gd name="connsiteY4" fmla="*/ 1036411 h 1036411"/>
              <a:gd name="connsiteX5" fmla="*/ 538162 w 2714172"/>
              <a:gd name="connsiteY5" fmla="*/ 4762 h 1036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172" h="1036411">
                <a:moveTo>
                  <a:pt x="538162" y="4762"/>
                </a:moveTo>
                <a:lnTo>
                  <a:pt x="2195967" y="0"/>
                </a:lnTo>
                <a:lnTo>
                  <a:pt x="2714172" y="518206"/>
                </a:lnTo>
                <a:lnTo>
                  <a:pt x="2195967" y="1036411"/>
                </a:lnTo>
                <a:lnTo>
                  <a:pt x="0" y="1036411"/>
                </a:lnTo>
                <a:lnTo>
                  <a:pt x="538162" y="4762"/>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D07D130-E6D0-06DE-4561-F879D2EBD69F}"/>
              </a:ext>
            </a:extLst>
          </p:cNvPr>
          <p:cNvSpPr/>
          <p:nvPr/>
        </p:nvSpPr>
        <p:spPr>
          <a:xfrm rot="19929913" flipH="1">
            <a:off x="5968614" y="3635893"/>
            <a:ext cx="1061924" cy="742824"/>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Pentagon 17">
            <a:extLst>
              <a:ext uri="{FF2B5EF4-FFF2-40B4-BE49-F238E27FC236}">
                <a16:creationId xmlns:a16="http://schemas.microsoft.com/office/drawing/2014/main" id="{3F1B8484-02A3-4A77-DF28-7C1963849893}"/>
              </a:ext>
            </a:extLst>
          </p:cNvPr>
          <p:cNvSpPr/>
          <p:nvPr/>
        </p:nvSpPr>
        <p:spPr>
          <a:xfrm>
            <a:off x="5856627" y="2888912"/>
            <a:ext cx="2714172" cy="1036411"/>
          </a:xfrm>
          <a:custGeom>
            <a:avLst/>
            <a:gdLst>
              <a:gd name="connsiteX0" fmla="*/ 0 w 2714172"/>
              <a:gd name="connsiteY0" fmla="*/ 0 h 1036411"/>
              <a:gd name="connsiteX1" fmla="*/ 2195967 w 2714172"/>
              <a:gd name="connsiteY1" fmla="*/ 0 h 1036411"/>
              <a:gd name="connsiteX2" fmla="*/ 2714172 w 2714172"/>
              <a:gd name="connsiteY2" fmla="*/ 518206 h 1036411"/>
              <a:gd name="connsiteX3" fmla="*/ 2195967 w 2714172"/>
              <a:gd name="connsiteY3" fmla="*/ 1036411 h 1036411"/>
              <a:gd name="connsiteX4" fmla="*/ 0 w 2714172"/>
              <a:gd name="connsiteY4" fmla="*/ 1036411 h 1036411"/>
              <a:gd name="connsiteX5" fmla="*/ 0 w 2714172"/>
              <a:gd name="connsiteY5" fmla="*/ 0 h 1036411"/>
              <a:gd name="connsiteX0" fmla="*/ 538162 w 2714172"/>
              <a:gd name="connsiteY0" fmla="*/ 4762 h 1036411"/>
              <a:gd name="connsiteX1" fmla="*/ 2195967 w 2714172"/>
              <a:gd name="connsiteY1" fmla="*/ 0 h 1036411"/>
              <a:gd name="connsiteX2" fmla="*/ 2714172 w 2714172"/>
              <a:gd name="connsiteY2" fmla="*/ 518206 h 1036411"/>
              <a:gd name="connsiteX3" fmla="*/ 2195967 w 2714172"/>
              <a:gd name="connsiteY3" fmla="*/ 1036411 h 1036411"/>
              <a:gd name="connsiteX4" fmla="*/ 0 w 2714172"/>
              <a:gd name="connsiteY4" fmla="*/ 1036411 h 1036411"/>
              <a:gd name="connsiteX5" fmla="*/ 538162 w 2714172"/>
              <a:gd name="connsiteY5" fmla="*/ 4762 h 1036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172" h="1036411">
                <a:moveTo>
                  <a:pt x="538162" y="4762"/>
                </a:moveTo>
                <a:lnTo>
                  <a:pt x="2195967" y="0"/>
                </a:lnTo>
                <a:lnTo>
                  <a:pt x="2714172" y="518206"/>
                </a:lnTo>
                <a:lnTo>
                  <a:pt x="2195967" y="1036411"/>
                </a:lnTo>
                <a:lnTo>
                  <a:pt x="0" y="1036411"/>
                </a:lnTo>
                <a:lnTo>
                  <a:pt x="538162" y="4762"/>
                </a:lnTo>
                <a:close/>
              </a:path>
            </a:pathLst>
          </a:custGeom>
          <a:solidFill>
            <a:srgbClr val="EDA70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C3C05A25-E1C8-391E-6025-4E66AB1A77DE}"/>
              </a:ext>
            </a:extLst>
          </p:cNvPr>
          <p:cNvSpPr/>
          <p:nvPr/>
        </p:nvSpPr>
        <p:spPr>
          <a:xfrm rot="1670087">
            <a:off x="5194799" y="4673892"/>
            <a:ext cx="1061924" cy="742824"/>
          </a:xfrm>
          <a:prstGeom prst="rect">
            <a:avLst/>
          </a:prstGeom>
          <a:solidFill>
            <a:srgbClr val="BC1E2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7">
            <a:extLst>
              <a:ext uri="{FF2B5EF4-FFF2-40B4-BE49-F238E27FC236}">
                <a16:creationId xmlns:a16="http://schemas.microsoft.com/office/drawing/2014/main" id="{8B991DD9-BAAE-1EF9-49E7-32B9990A5DFA}"/>
              </a:ext>
            </a:extLst>
          </p:cNvPr>
          <p:cNvSpPr/>
          <p:nvPr/>
        </p:nvSpPr>
        <p:spPr>
          <a:xfrm flipH="1">
            <a:off x="3654538" y="3926911"/>
            <a:ext cx="2714172" cy="1036411"/>
          </a:xfrm>
          <a:custGeom>
            <a:avLst/>
            <a:gdLst>
              <a:gd name="connsiteX0" fmla="*/ 0 w 2714172"/>
              <a:gd name="connsiteY0" fmla="*/ 0 h 1036411"/>
              <a:gd name="connsiteX1" fmla="*/ 2195967 w 2714172"/>
              <a:gd name="connsiteY1" fmla="*/ 0 h 1036411"/>
              <a:gd name="connsiteX2" fmla="*/ 2714172 w 2714172"/>
              <a:gd name="connsiteY2" fmla="*/ 518206 h 1036411"/>
              <a:gd name="connsiteX3" fmla="*/ 2195967 w 2714172"/>
              <a:gd name="connsiteY3" fmla="*/ 1036411 h 1036411"/>
              <a:gd name="connsiteX4" fmla="*/ 0 w 2714172"/>
              <a:gd name="connsiteY4" fmla="*/ 1036411 h 1036411"/>
              <a:gd name="connsiteX5" fmla="*/ 0 w 2714172"/>
              <a:gd name="connsiteY5" fmla="*/ 0 h 1036411"/>
              <a:gd name="connsiteX0" fmla="*/ 538162 w 2714172"/>
              <a:gd name="connsiteY0" fmla="*/ 4762 h 1036411"/>
              <a:gd name="connsiteX1" fmla="*/ 2195967 w 2714172"/>
              <a:gd name="connsiteY1" fmla="*/ 0 h 1036411"/>
              <a:gd name="connsiteX2" fmla="*/ 2714172 w 2714172"/>
              <a:gd name="connsiteY2" fmla="*/ 518206 h 1036411"/>
              <a:gd name="connsiteX3" fmla="*/ 2195967 w 2714172"/>
              <a:gd name="connsiteY3" fmla="*/ 1036411 h 1036411"/>
              <a:gd name="connsiteX4" fmla="*/ 0 w 2714172"/>
              <a:gd name="connsiteY4" fmla="*/ 1036411 h 1036411"/>
              <a:gd name="connsiteX5" fmla="*/ 538162 w 2714172"/>
              <a:gd name="connsiteY5" fmla="*/ 4762 h 1036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172" h="1036411">
                <a:moveTo>
                  <a:pt x="538162" y="4762"/>
                </a:moveTo>
                <a:lnTo>
                  <a:pt x="2195967" y="0"/>
                </a:lnTo>
                <a:lnTo>
                  <a:pt x="2714172" y="518206"/>
                </a:lnTo>
                <a:lnTo>
                  <a:pt x="2195967" y="1036411"/>
                </a:lnTo>
                <a:lnTo>
                  <a:pt x="0" y="1036411"/>
                </a:lnTo>
                <a:lnTo>
                  <a:pt x="538162" y="4762"/>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a:extLst>
              <a:ext uri="{FF2B5EF4-FFF2-40B4-BE49-F238E27FC236}">
                <a16:creationId xmlns:a16="http://schemas.microsoft.com/office/drawing/2014/main" id="{456DC13C-5A91-445D-4498-2CD75EC3E638}"/>
              </a:ext>
            </a:extLst>
          </p:cNvPr>
          <p:cNvSpPr/>
          <p:nvPr/>
        </p:nvSpPr>
        <p:spPr>
          <a:xfrm rot="19929913" flipH="1">
            <a:off x="5968614" y="5708715"/>
            <a:ext cx="1061924" cy="742824"/>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Pentagon 17">
            <a:extLst>
              <a:ext uri="{FF2B5EF4-FFF2-40B4-BE49-F238E27FC236}">
                <a16:creationId xmlns:a16="http://schemas.microsoft.com/office/drawing/2014/main" id="{2BC627E9-793E-A431-AB64-3FD5D1C445BB}"/>
              </a:ext>
            </a:extLst>
          </p:cNvPr>
          <p:cNvSpPr/>
          <p:nvPr/>
        </p:nvSpPr>
        <p:spPr>
          <a:xfrm>
            <a:off x="5856627" y="4961734"/>
            <a:ext cx="2714172" cy="1036411"/>
          </a:xfrm>
          <a:custGeom>
            <a:avLst/>
            <a:gdLst>
              <a:gd name="connsiteX0" fmla="*/ 0 w 2714172"/>
              <a:gd name="connsiteY0" fmla="*/ 0 h 1036411"/>
              <a:gd name="connsiteX1" fmla="*/ 2195967 w 2714172"/>
              <a:gd name="connsiteY1" fmla="*/ 0 h 1036411"/>
              <a:gd name="connsiteX2" fmla="*/ 2714172 w 2714172"/>
              <a:gd name="connsiteY2" fmla="*/ 518206 h 1036411"/>
              <a:gd name="connsiteX3" fmla="*/ 2195967 w 2714172"/>
              <a:gd name="connsiteY3" fmla="*/ 1036411 h 1036411"/>
              <a:gd name="connsiteX4" fmla="*/ 0 w 2714172"/>
              <a:gd name="connsiteY4" fmla="*/ 1036411 h 1036411"/>
              <a:gd name="connsiteX5" fmla="*/ 0 w 2714172"/>
              <a:gd name="connsiteY5" fmla="*/ 0 h 1036411"/>
              <a:gd name="connsiteX0" fmla="*/ 538162 w 2714172"/>
              <a:gd name="connsiteY0" fmla="*/ 4762 h 1036411"/>
              <a:gd name="connsiteX1" fmla="*/ 2195967 w 2714172"/>
              <a:gd name="connsiteY1" fmla="*/ 0 h 1036411"/>
              <a:gd name="connsiteX2" fmla="*/ 2714172 w 2714172"/>
              <a:gd name="connsiteY2" fmla="*/ 518206 h 1036411"/>
              <a:gd name="connsiteX3" fmla="*/ 2195967 w 2714172"/>
              <a:gd name="connsiteY3" fmla="*/ 1036411 h 1036411"/>
              <a:gd name="connsiteX4" fmla="*/ 0 w 2714172"/>
              <a:gd name="connsiteY4" fmla="*/ 1036411 h 1036411"/>
              <a:gd name="connsiteX5" fmla="*/ 538162 w 2714172"/>
              <a:gd name="connsiteY5" fmla="*/ 4762 h 1036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172" h="1036411">
                <a:moveTo>
                  <a:pt x="538162" y="4762"/>
                </a:moveTo>
                <a:lnTo>
                  <a:pt x="2195967" y="0"/>
                </a:lnTo>
                <a:lnTo>
                  <a:pt x="2714172" y="518206"/>
                </a:lnTo>
                <a:lnTo>
                  <a:pt x="2195967" y="1036411"/>
                </a:lnTo>
                <a:lnTo>
                  <a:pt x="0" y="1036411"/>
                </a:lnTo>
                <a:lnTo>
                  <a:pt x="538162" y="4762"/>
                </a:lnTo>
                <a:close/>
              </a:path>
            </a:pathLst>
          </a:custGeom>
          <a:solidFill>
            <a:srgbClr val="EDA70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ubtitle 8">
            <a:extLst>
              <a:ext uri="{FF2B5EF4-FFF2-40B4-BE49-F238E27FC236}">
                <a16:creationId xmlns:a16="http://schemas.microsoft.com/office/drawing/2014/main" id="{A301D77F-6EBD-8E41-C5E9-FE174B47C851}"/>
              </a:ext>
            </a:extLst>
          </p:cNvPr>
          <p:cNvSpPr txBox="1">
            <a:spLocks/>
          </p:cNvSpPr>
          <p:nvPr/>
        </p:nvSpPr>
        <p:spPr>
          <a:xfrm>
            <a:off x="403224" y="1873697"/>
            <a:ext cx="2962275" cy="997196"/>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AU" sz="1800" dirty="0"/>
              <a:t>Video </a:t>
            </a:r>
            <a:r>
              <a:rPr lang="en-AU" sz="1800" dirty="0" err="1"/>
              <a:t>menggambarkan</a:t>
            </a:r>
            <a:r>
              <a:rPr lang="en-AU" sz="1800" dirty="0"/>
              <a:t> proses </a:t>
            </a:r>
            <a:r>
              <a:rPr lang="en-AU" sz="1800" dirty="0" err="1"/>
              <a:t>pengembangan</a:t>
            </a:r>
            <a:r>
              <a:rPr lang="en-AU" sz="1800" dirty="0"/>
              <a:t> model </a:t>
            </a:r>
            <a:r>
              <a:rPr lang="en-AU" sz="1800" dirty="0" err="1"/>
              <a:t>karya</a:t>
            </a:r>
            <a:r>
              <a:rPr lang="en-AU" sz="1800" dirty="0"/>
              <a:t> </a:t>
            </a:r>
            <a:r>
              <a:rPr lang="en-AU" sz="1800" dirty="0" err="1"/>
              <a:t>kreasi</a:t>
            </a:r>
            <a:r>
              <a:rPr lang="en-AU" sz="1800" dirty="0"/>
              <a:t> </a:t>
            </a:r>
            <a:r>
              <a:rPr lang="en-AU" sz="1800" dirty="0" err="1"/>
              <a:t>dengan</a:t>
            </a:r>
            <a:r>
              <a:rPr lang="en-AU" sz="1800" dirty="0"/>
              <a:t> </a:t>
            </a:r>
            <a:r>
              <a:rPr lang="en-AU" sz="1800" dirty="0" err="1"/>
              <a:t>pencapaian</a:t>
            </a:r>
            <a:r>
              <a:rPr lang="en-AU" sz="1800" dirty="0"/>
              <a:t> </a:t>
            </a:r>
            <a:r>
              <a:rPr lang="en-AU" sz="1800" b="1" dirty="0"/>
              <a:t>minimal 50%</a:t>
            </a:r>
            <a:endParaRPr lang="en-US" sz="1800" b="1" dirty="0"/>
          </a:p>
        </p:txBody>
      </p:sp>
      <p:sp>
        <p:nvSpPr>
          <p:cNvPr id="16" name="Subtitle 8">
            <a:extLst>
              <a:ext uri="{FF2B5EF4-FFF2-40B4-BE49-F238E27FC236}">
                <a16:creationId xmlns:a16="http://schemas.microsoft.com/office/drawing/2014/main" id="{CC18656D-2A57-F496-2523-A0077DB16662}"/>
              </a:ext>
            </a:extLst>
          </p:cNvPr>
          <p:cNvSpPr txBox="1">
            <a:spLocks/>
          </p:cNvSpPr>
          <p:nvPr/>
        </p:nvSpPr>
        <p:spPr>
          <a:xfrm>
            <a:off x="403224" y="4195817"/>
            <a:ext cx="2962275" cy="498598"/>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AU" sz="1800" dirty="0"/>
              <a:t>Video </a:t>
            </a:r>
            <a:r>
              <a:rPr lang="en-AU" sz="1800" dirty="0" err="1"/>
              <a:t>mencantumkan</a:t>
            </a:r>
            <a:r>
              <a:rPr lang="en-AU" sz="1800" dirty="0"/>
              <a:t> intro dan subtitle</a:t>
            </a:r>
            <a:endParaRPr lang="en-US" sz="1800" dirty="0"/>
          </a:p>
        </p:txBody>
      </p:sp>
      <p:sp>
        <p:nvSpPr>
          <p:cNvPr id="17" name="Subtitle 8">
            <a:extLst>
              <a:ext uri="{FF2B5EF4-FFF2-40B4-BE49-F238E27FC236}">
                <a16:creationId xmlns:a16="http://schemas.microsoft.com/office/drawing/2014/main" id="{9740BEAD-25B3-025A-99F6-D67B06CB2A7D}"/>
              </a:ext>
            </a:extLst>
          </p:cNvPr>
          <p:cNvSpPr txBox="1">
            <a:spLocks/>
          </p:cNvSpPr>
          <p:nvPr/>
        </p:nvSpPr>
        <p:spPr>
          <a:xfrm>
            <a:off x="8826500" y="3033169"/>
            <a:ext cx="2962275" cy="747897"/>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800" dirty="0"/>
              <a:t>Video format MP4 720p </a:t>
            </a:r>
            <a:r>
              <a:rPr lang="en-AU" sz="1800" dirty="0" err="1"/>
              <a:t>berdurasi</a:t>
            </a:r>
            <a:r>
              <a:rPr lang="en-AU" sz="1800" dirty="0"/>
              <a:t> </a:t>
            </a:r>
            <a:r>
              <a:rPr lang="en-AU" sz="1800" dirty="0" err="1"/>
              <a:t>maksimum</a:t>
            </a:r>
            <a:r>
              <a:rPr lang="en-AU" sz="1800" dirty="0"/>
              <a:t> 3 </a:t>
            </a:r>
            <a:r>
              <a:rPr lang="en-AU" sz="1800" dirty="0" err="1"/>
              <a:t>menit</a:t>
            </a:r>
            <a:r>
              <a:rPr lang="en-AU" sz="1800" dirty="0"/>
              <a:t> (di </a:t>
            </a:r>
            <a:r>
              <a:rPr lang="en-AU" sz="1800" dirty="0" err="1"/>
              <a:t>luar</a:t>
            </a:r>
            <a:r>
              <a:rPr lang="en-AU" sz="1800" dirty="0"/>
              <a:t> intro)</a:t>
            </a:r>
            <a:endParaRPr lang="en-US" sz="1800" dirty="0"/>
          </a:p>
        </p:txBody>
      </p:sp>
      <p:sp>
        <p:nvSpPr>
          <p:cNvPr id="18" name="Subtitle 8">
            <a:extLst>
              <a:ext uri="{FF2B5EF4-FFF2-40B4-BE49-F238E27FC236}">
                <a16:creationId xmlns:a16="http://schemas.microsoft.com/office/drawing/2014/main" id="{3884F5F5-B314-0FD9-333D-F10E12FE3413}"/>
              </a:ext>
            </a:extLst>
          </p:cNvPr>
          <p:cNvSpPr txBox="1">
            <a:spLocks/>
          </p:cNvSpPr>
          <p:nvPr/>
        </p:nvSpPr>
        <p:spPr>
          <a:xfrm>
            <a:off x="8826500" y="4667925"/>
            <a:ext cx="2962275" cy="1624034"/>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800" dirty="0"/>
              <a:t>Video </a:t>
            </a:r>
            <a:r>
              <a:rPr lang="en-AU" sz="1800" dirty="0" err="1"/>
              <a:t>diunggah</a:t>
            </a:r>
            <a:r>
              <a:rPr lang="en-AU" sz="1800" dirty="0"/>
              <a:t> </a:t>
            </a:r>
            <a:r>
              <a:rPr lang="en-AU" sz="1800" dirty="0" err="1"/>
              <a:t>ke</a:t>
            </a:r>
            <a:r>
              <a:rPr lang="en-AU" sz="1800" dirty="0"/>
              <a:t> </a:t>
            </a:r>
            <a:r>
              <a:rPr lang="en-AU" sz="1800" dirty="0" err="1"/>
              <a:t>Youtube</a:t>
            </a:r>
            <a:r>
              <a:rPr lang="en-AU" sz="1800" dirty="0"/>
              <a:t> </a:t>
            </a:r>
            <a:r>
              <a:rPr lang="en-AU" sz="1800" dirty="0" err="1"/>
              <a:t>dengan</a:t>
            </a:r>
            <a:r>
              <a:rPr lang="en-AU" sz="1800" dirty="0"/>
              <a:t> format </a:t>
            </a:r>
            <a:r>
              <a:rPr lang="en-AU" sz="1800" dirty="0" err="1"/>
              <a:t>judul</a:t>
            </a:r>
            <a:r>
              <a:rPr lang="en-AU" sz="1800" dirty="0"/>
              <a:t>: </a:t>
            </a:r>
          </a:p>
          <a:p>
            <a:pPr marL="0" indent="0">
              <a:buNone/>
            </a:pPr>
            <a:r>
              <a:rPr lang="en-AU" sz="1800" b="1" dirty="0"/>
              <a:t>LIDM 2024 – Divisi </a:t>
            </a:r>
            <a:r>
              <a:rPr lang="en-AU" sz="1800" b="1" dirty="0" err="1"/>
              <a:t>Inovasi</a:t>
            </a:r>
            <a:r>
              <a:rPr lang="en-AU" sz="1800" b="1" dirty="0"/>
              <a:t> </a:t>
            </a:r>
            <a:r>
              <a:rPr lang="en-AU" sz="1800" b="1" dirty="0" err="1"/>
              <a:t>Pembelajaran</a:t>
            </a:r>
            <a:r>
              <a:rPr lang="en-AU" sz="1800" b="1" dirty="0"/>
              <a:t> Digital Pendidikan – Kode PT – Nama Tim – </a:t>
            </a:r>
            <a:r>
              <a:rPr lang="en-AU" sz="1800" b="1" dirty="0" err="1"/>
              <a:t>Judul</a:t>
            </a:r>
            <a:r>
              <a:rPr lang="en-AU" sz="1800" b="1" dirty="0"/>
              <a:t> </a:t>
            </a:r>
            <a:r>
              <a:rPr lang="en-AU" sz="1800" b="1" dirty="0" err="1"/>
              <a:t>Karya</a:t>
            </a:r>
            <a:r>
              <a:rPr lang="en-AU" sz="1800" b="1" dirty="0"/>
              <a:t> - Proposal</a:t>
            </a:r>
          </a:p>
        </p:txBody>
      </p:sp>
      <p:sp>
        <p:nvSpPr>
          <p:cNvPr id="19" name="Freeform 135">
            <a:extLst>
              <a:ext uri="{FF2B5EF4-FFF2-40B4-BE49-F238E27FC236}">
                <a16:creationId xmlns:a16="http://schemas.microsoft.com/office/drawing/2014/main" id="{815B2A46-720A-6D57-C41F-75A357A0A4EE}"/>
              </a:ext>
            </a:extLst>
          </p:cNvPr>
          <p:cNvSpPr>
            <a:spLocks noEditPoints="1"/>
          </p:cNvSpPr>
          <p:nvPr/>
        </p:nvSpPr>
        <p:spPr bwMode="auto">
          <a:xfrm>
            <a:off x="4084649" y="2164154"/>
            <a:ext cx="416280" cy="416280"/>
          </a:xfrm>
          <a:custGeom>
            <a:avLst/>
            <a:gdLst>
              <a:gd name="T0" fmla="*/ 783 w 903"/>
              <a:gd name="T1" fmla="*/ 533 h 903"/>
              <a:gd name="T2" fmla="*/ 853 w 903"/>
              <a:gd name="T3" fmla="*/ 505 h 903"/>
              <a:gd name="T4" fmla="*/ 853 w 903"/>
              <a:gd name="T5" fmla="*/ 580 h 903"/>
              <a:gd name="T6" fmla="*/ 435 w 903"/>
              <a:gd name="T7" fmla="*/ 504 h 903"/>
              <a:gd name="T8" fmla="*/ 376 w 903"/>
              <a:gd name="T9" fmla="*/ 392 h 903"/>
              <a:gd name="T10" fmla="*/ 435 w 903"/>
              <a:gd name="T11" fmla="*/ 280 h 903"/>
              <a:gd name="T12" fmla="*/ 564 w 903"/>
              <a:gd name="T13" fmla="*/ 267 h 903"/>
              <a:gd name="T14" fmla="*/ 644 w 903"/>
              <a:gd name="T15" fmla="*/ 365 h 903"/>
              <a:gd name="T16" fmla="*/ 607 w 903"/>
              <a:gd name="T17" fmla="*/ 488 h 903"/>
              <a:gd name="T18" fmla="*/ 65 w 903"/>
              <a:gd name="T19" fmla="*/ 873 h 903"/>
              <a:gd name="T20" fmla="*/ 37 w 903"/>
              <a:gd name="T21" fmla="*/ 803 h 903"/>
              <a:gd name="T22" fmla="*/ 112 w 903"/>
              <a:gd name="T23" fmla="*/ 803 h 903"/>
              <a:gd name="T24" fmla="*/ 84 w 903"/>
              <a:gd name="T25" fmla="*/ 873 h 903"/>
              <a:gd name="T26" fmla="*/ 873 w 903"/>
              <a:gd name="T27" fmla="*/ 76 h 903"/>
              <a:gd name="T28" fmla="*/ 810 w 903"/>
              <a:gd name="T29" fmla="*/ 117 h 903"/>
              <a:gd name="T30" fmla="*/ 796 w 903"/>
              <a:gd name="T31" fmla="*/ 44 h 903"/>
              <a:gd name="T32" fmla="*/ 559 w 903"/>
              <a:gd name="T33" fmla="*/ 860 h 903"/>
              <a:gd name="T34" fmla="*/ 485 w 903"/>
              <a:gd name="T35" fmla="*/ 846 h 903"/>
              <a:gd name="T36" fmla="*/ 526 w 903"/>
              <a:gd name="T37" fmla="*/ 783 h 903"/>
              <a:gd name="T38" fmla="*/ 65 w 903"/>
              <a:gd name="T39" fmla="*/ 255 h 903"/>
              <a:gd name="T40" fmla="*/ 37 w 903"/>
              <a:gd name="T41" fmla="*/ 186 h 903"/>
              <a:gd name="T42" fmla="*/ 112 w 903"/>
              <a:gd name="T43" fmla="*/ 186 h 903"/>
              <a:gd name="T44" fmla="*/ 84 w 903"/>
              <a:gd name="T45" fmla="*/ 255 h 903"/>
              <a:gd name="T46" fmla="*/ 768 w 903"/>
              <a:gd name="T47" fmla="*/ 498 h 903"/>
              <a:gd name="T48" fmla="*/ 662 w 903"/>
              <a:gd name="T49" fmla="*/ 322 h 903"/>
              <a:gd name="T50" fmla="*/ 843 w 903"/>
              <a:gd name="T51" fmla="*/ 149 h 903"/>
              <a:gd name="T52" fmla="*/ 896 w 903"/>
              <a:gd name="T53" fmla="*/ 105 h 903"/>
              <a:gd name="T54" fmla="*/ 890 w 903"/>
              <a:gd name="T55" fmla="*/ 33 h 903"/>
              <a:gd name="T56" fmla="*/ 828 w 903"/>
              <a:gd name="T57" fmla="*/ 0 h 903"/>
              <a:gd name="T58" fmla="*/ 765 w 903"/>
              <a:gd name="T59" fmla="*/ 33 h 903"/>
              <a:gd name="T60" fmla="*/ 765 w 903"/>
              <a:gd name="T61" fmla="*/ 117 h 903"/>
              <a:gd name="T62" fmla="*/ 500 w 903"/>
              <a:gd name="T63" fmla="*/ 226 h 903"/>
              <a:gd name="T64" fmla="*/ 399 w 903"/>
              <a:gd name="T65" fmla="*/ 272 h 903"/>
              <a:gd name="T66" fmla="*/ 149 w 903"/>
              <a:gd name="T67" fmla="*/ 196 h 903"/>
              <a:gd name="T68" fmla="*/ 104 w 903"/>
              <a:gd name="T69" fmla="*/ 142 h 903"/>
              <a:gd name="T70" fmla="*/ 33 w 903"/>
              <a:gd name="T71" fmla="*/ 149 h 903"/>
              <a:gd name="T72" fmla="*/ 0 w 903"/>
              <a:gd name="T73" fmla="*/ 211 h 903"/>
              <a:gd name="T74" fmla="*/ 33 w 903"/>
              <a:gd name="T75" fmla="*/ 274 h 903"/>
              <a:gd name="T76" fmla="*/ 110 w 903"/>
              <a:gd name="T77" fmla="*/ 278 h 903"/>
              <a:gd name="T78" fmla="*/ 346 w 903"/>
              <a:gd name="T79" fmla="*/ 407 h 903"/>
              <a:gd name="T80" fmla="*/ 96 w 903"/>
              <a:gd name="T81" fmla="*/ 756 h 903"/>
              <a:gd name="T82" fmla="*/ 21 w 903"/>
              <a:gd name="T83" fmla="*/ 776 h 903"/>
              <a:gd name="T84" fmla="*/ 1 w 903"/>
              <a:gd name="T85" fmla="*/ 843 h 903"/>
              <a:gd name="T86" fmla="*/ 46 w 903"/>
              <a:gd name="T87" fmla="*/ 898 h 903"/>
              <a:gd name="T88" fmla="*/ 117 w 903"/>
              <a:gd name="T89" fmla="*/ 890 h 903"/>
              <a:gd name="T90" fmla="*/ 150 w 903"/>
              <a:gd name="T91" fmla="*/ 828 h 903"/>
              <a:gd name="T92" fmla="*/ 467 w 903"/>
              <a:gd name="T93" fmla="*/ 551 h 903"/>
              <a:gd name="T94" fmla="*/ 469 w 903"/>
              <a:gd name="T95" fmla="*/ 781 h 903"/>
              <a:gd name="T96" fmla="*/ 452 w 903"/>
              <a:gd name="T97" fmla="*/ 843 h 903"/>
              <a:gd name="T98" fmla="*/ 498 w 903"/>
              <a:gd name="T99" fmla="*/ 898 h 903"/>
              <a:gd name="T100" fmla="*/ 568 w 903"/>
              <a:gd name="T101" fmla="*/ 890 h 903"/>
              <a:gd name="T102" fmla="*/ 602 w 903"/>
              <a:gd name="T103" fmla="*/ 828 h 903"/>
              <a:gd name="T104" fmla="*/ 565 w 903"/>
              <a:gd name="T105" fmla="*/ 764 h 903"/>
              <a:gd name="T106" fmla="*/ 620 w 903"/>
              <a:gd name="T107" fmla="*/ 516 h 903"/>
              <a:gd name="T108" fmla="*/ 758 w 903"/>
              <a:gd name="T109" fmla="*/ 572 h 903"/>
              <a:gd name="T110" fmla="*/ 812 w 903"/>
              <a:gd name="T111" fmla="*/ 616 h 903"/>
              <a:gd name="T112" fmla="*/ 880 w 903"/>
              <a:gd name="T113" fmla="*/ 595 h 903"/>
              <a:gd name="T114" fmla="*/ 901 w 903"/>
              <a:gd name="T115" fmla="*/ 528 h 903"/>
              <a:gd name="T116" fmla="*/ 857 w 903"/>
              <a:gd name="T117" fmla="*/ 47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3" h="903">
                <a:moveTo>
                  <a:pt x="828" y="588"/>
                </a:moveTo>
                <a:lnTo>
                  <a:pt x="818" y="587"/>
                </a:lnTo>
                <a:lnTo>
                  <a:pt x="810" y="584"/>
                </a:lnTo>
                <a:lnTo>
                  <a:pt x="802" y="580"/>
                </a:lnTo>
                <a:lnTo>
                  <a:pt x="796" y="574"/>
                </a:lnTo>
                <a:lnTo>
                  <a:pt x="790" y="567"/>
                </a:lnTo>
                <a:lnTo>
                  <a:pt x="786" y="560"/>
                </a:lnTo>
                <a:lnTo>
                  <a:pt x="783" y="551"/>
                </a:lnTo>
                <a:lnTo>
                  <a:pt x="783" y="543"/>
                </a:lnTo>
                <a:lnTo>
                  <a:pt x="783" y="533"/>
                </a:lnTo>
                <a:lnTo>
                  <a:pt x="786" y="525"/>
                </a:lnTo>
                <a:lnTo>
                  <a:pt x="790" y="517"/>
                </a:lnTo>
                <a:lnTo>
                  <a:pt x="796" y="511"/>
                </a:lnTo>
                <a:lnTo>
                  <a:pt x="802" y="505"/>
                </a:lnTo>
                <a:lnTo>
                  <a:pt x="810" y="501"/>
                </a:lnTo>
                <a:lnTo>
                  <a:pt x="818" y="498"/>
                </a:lnTo>
                <a:lnTo>
                  <a:pt x="828" y="498"/>
                </a:lnTo>
                <a:lnTo>
                  <a:pt x="836" y="498"/>
                </a:lnTo>
                <a:lnTo>
                  <a:pt x="845" y="501"/>
                </a:lnTo>
                <a:lnTo>
                  <a:pt x="853" y="505"/>
                </a:lnTo>
                <a:lnTo>
                  <a:pt x="859" y="511"/>
                </a:lnTo>
                <a:lnTo>
                  <a:pt x="864" y="517"/>
                </a:lnTo>
                <a:lnTo>
                  <a:pt x="869" y="525"/>
                </a:lnTo>
                <a:lnTo>
                  <a:pt x="872" y="533"/>
                </a:lnTo>
                <a:lnTo>
                  <a:pt x="873" y="543"/>
                </a:lnTo>
                <a:lnTo>
                  <a:pt x="872" y="551"/>
                </a:lnTo>
                <a:lnTo>
                  <a:pt x="869" y="560"/>
                </a:lnTo>
                <a:lnTo>
                  <a:pt x="865" y="567"/>
                </a:lnTo>
                <a:lnTo>
                  <a:pt x="859" y="574"/>
                </a:lnTo>
                <a:lnTo>
                  <a:pt x="853" y="580"/>
                </a:lnTo>
                <a:lnTo>
                  <a:pt x="845" y="584"/>
                </a:lnTo>
                <a:lnTo>
                  <a:pt x="836" y="587"/>
                </a:lnTo>
                <a:lnTo>
                  <a:pt x="828" y="588"/>
                </a:lnTo>
                <a:close/>
                <a:moveTo>
                  <a:pt x="511" y="528"/>
                </a:moveTo>
                <a:lnTo>
                  <a:pt x="498" y="527"/>
                </a:lnTo>
                <a:lnTo>
                  <a:pt x="484" y="525"/>
                </a:lnTo>
                <a:lnTo>
                  <a:pt x="471" y="521"/>
                </a:lnTo>
                <a:lnTo>
                  <a:pt x="459" y="517"/>
                </a:lnTo>
                <a:lnTo>
                  <a:pt x="447" y="511"/>
                </a:lnTo>
                <a:lnTo>
                  <a:pt x="435" y="504"/>
                </a:lnTo>
                <a:lnTo>
                  <a:pt x="426" y="497"/>
                </a:lnTo>
                <a:lnTo>
                  <a:pt x="416" y="488"/>
                </a:lnTo>
                <a:lnTo>
                  <a:pt x="406" y="478"/>
                </a:lnTo>
                <a:lnTo>
                  <a:pt x="399" y="468"/>
                </a:lnTo>
                <a:lnTo>
                  <a:pt x="392" y="456"/>
                </a:lnTo>
                <a:lnTo>
                  <a:pt x="387" y="444"/>
                </a:lnTo>
                <a:lnTo>
                  <a:pt x="382" y="432"/>
                </a:lnTo>
                <a:lnTo>
                  <a:pt x="378" y="420"/>
                </a:lnTo>
                <a:lnTo>
                  <a:pt x="376" y="406"/>
                </a:lnTo>
                <a:lnTo>
                  <a:pt x="376" y="392"/>
                </a:lnTo>
                <a:lnTo>
                  <a:pt x="376" y="378"/>
                </a:lnTo>
                <a:lnTo>
                  <a:pt x="378" y="365"/>
                </a:lnTo>
                <a:lnTo>
                  <a:pt x="382" y="352"/>
                </a:lnTo>
                <a:lnTo>
                  <a:pt x="387" y="339"/>
                </a:lnTo>
                <a:lnTo>
                  <a:pt x="392" y="327"/>
                </a:lnTo>
                <a:lnTo>
                  <a:pt x="399" y="317"/>
                </a:lnTo>
                <a:lnTo>
                  <a:pt x="406" y="306"/>
                </a:lnTo>
                <a:lnTo>
                  <a:pt x="416" y="296"/>
                </a:lnTo>
                <a:lnTo>
                  <a:pt x="426" y="288"/>
                </a:lnTo>
                <a:lnTo>
                  <a:pt x="435" y="280"/>
                </a:lnTo>
                <a:lnTo>
                  <a:pt x="447" y="273"/>
                </a:lnTo>
                <a:lnTo>
                  <a:pt x="459" y="267"/>
                </a:lnTo>
                <a:lnTo>
                  <a:pt x="471" y="263"/>
                </a:lnTo>
                <a:lnTo>
                  <a:pt x="484" y="260"/>
                </a:lnTo>
                <a:lnTo>
                  <a:pt x="498" y="258"/>
                </a:lnTo>
                <a:lnTo>
                  <a:pt x="511" y="257"/>
                </a:lnTo>
                <a:lnTo>
                  <a:pt x="525" y="258"/>
                </a:lnTo>
                <a:lnTo>
                  <a:pt x="538" y="260"/>
                </a:lnTo>
                <a:lnTo>
                  <a:pt x="551" y="263"/>
                </a:lnTo>
                <a:lnTo>
                  <a:pt x="564" y="267"/>
                </a:lnTo>
                <a:lnTo>
                  <a:pt x="576" y="273"/>
                </a:lnTo>
                <a:lnTo>
                  <a:pt x="587" y="280"/>
                </a:lnTo>
                <a:lnTo>
                  <a:pt x="597" y="288"/>
                </a:lnTo>
                <a:lnTo>
                  <a:pt x="607" y="296"/>
                </a:lnTo>
                <a:lnTo>
                  <a:pt x="615" y="306"/>
                </a:lnTo>
                <a:lnTo>
                  <a:pt x="624" y="317"/>
                </a:lnTo>
                <a:lnTo>
                  <a:pt x="630" y="327"/>
                </a:lnTo>
                <a:lnTo>
                  <a:pt x="636" y="339"/>
                </a:lnTo>
                <a:lnTo>
                  <a:pt x="640" y="352"/>
                </a:lnTo>
                <a:lnTo>
                  <a:pt x="644" y="365"/>
                </a:lnTo>
                <a:lnTo>
                  <a:pt x="647" y="378"/>
                </a:lnTo>
                <a:lnTo>
                  <a:pt x="647" y="392"/>
                </a:lnTo>
                <a:lnTo>
                  <a:pt x="647" y="406"/>
                </a:lnTo>
                <a:lnTo>
                  <a:pt x="644" y="420"/>
                </a:lnTo>
                <a:lnTo>
                  <a:pt x="640" y="432"/>
                </a:lnTo>
                <a:lnTo>
                  <a:pt x="636" y="444"/>
                </a:lnTo>
                <a:lnTo>
                  <a:pt x="630" y="456"/>
                </a:lnTo>
                <a:lnTo>
                  <a:pt x="624" y="468"/>
                </a:lnTo>
                <a:lnTo>
                  <a:pt x="615" y="478"/>
                </a:lnTo>
                <a:lnTo>
                  <a:pt x="607" y="488"/>
                </a:lnTo>
                <a:lnTo>
                  <a:pt x="597" y="497"/>
                </a:lnTo>
                <a:lnTo>
                  <a:pt x="587" y="504"/>
                </a:lnTo>
                <a:lnTo>
                  <a:pt x="576" y="511"/>
                </a:lnTo>
                <a:lnTo>
                  <a:pt x="564" y="517"/>
                </a:lnTo>
                <a:lnTo>
                  <a:pt x="551" y="521"/>
                </a:lnTo>
                <a:lnTo>
                  <a:pt x="538" y="525"/>
                </a:lnTo>
                <a:lnTo>
                  <a:pt x="525" y="527"/>
                </a:lnTo>
                <a:lnTo>
                  <a:pt x="511" y="528"/>
                </a:lnTo>
                <a:close/>
                <a:moveTo>
                  <a:pt x="75" y="873"/>
                </a:moveTo>
                <a:lnTo>
                  <a:pt x="65" y="873"/>
                </a:lnTo>
                <a:lnTo>
                  <a:pt x="58" y="870"/>
                </a:lnTo>
                <a:lnTo>
                  <a:pt x="49" y="866"/>
                </a:lnTo>
                <a:lnTo>
                  <a:pt x="43" y="860"/>
                </a:lnTo>
                <a:lnTo>
                  <a:pt x="37" y="854"/>
                </a:lnTo>
                <a:lnTo>
                  <a:pt x="33" y="846"/>
                </a:lnTo>
                <a:lnTo>
                  <a:pt x="31" y="838"/>
                </a:lnTo>
                <a:lnTo>
                  <a:pt x="30" y="828"/>
                </a:lnTo>
                <a:lnTo>
                  <a:pt x="31" y="819"/>
                </a:lnTo>
                <a:lnTo>
                  <a:pt x="33" y="811"/>
                </a:lnTo>
                <a:lnTo>
                  <a:pt x="37" y="803"/>
                </a:lnTo>
                <a:lnTo>
                  <a:pt x="43" y="796"/>
                </a:lnTo>
                <a:lnTo>
                  <a:pt x="49" y="791"/>
                </a:lnTo>
                <a:lnTo>
                  <a:pt x="58" y="786"/>
                </a:lnTo>
                <a:lnTo>
                  <a:pt x="65" y="784"/>
                </a:lnTo>
                <a:lnTo>
                  <a:pt x="75" y="783"/>
                </a:lnTo>
                <a:lnTo>
                  <a:pt x="84" y="784"/>
                </a:lnTo>
                <a:lnTo>
                  <a:pt x="92" y="787"/>
                </a:lnTo>
                <a:lnTo>
                  <a:pt x="100" y="791"/>
                </a:lnTo>
                <a:lnTo>
                  <a:pt x="107" y="797"/>
                </a:lnTo>
                <a:lnTo>
                  <a:pt x="112" y="803"/>
                </a:lnTo>
                <a:lnTo>
                  <a:pt x="117" y="811"/>
                </a:lnTo>
                <a:lnTo>
                  <a:pt x="119" y="819"/>
                </a:lnTo>
                <a:lnTo>
                  <a:pt x="120" y="828"/>
                </a:lnTo>
                <a:lnTo>
                  <a:pt x="119" y="838"/>
                </a:lnTo>
                <a:lnTo>
                  <a:pt x="117" y="846"/>
                </a:lnTo>
                <a:lnTo>
                  <a:pt x="112" y="854"/>
                </a:lnTo>
                <a:lnTo>
                  <a:pt x="107" y="860"/>
                </a:lnTo>
                <a:lnTo>
                  <a:pt x="100" y="866"/>
                </a:lnTo>
                <a:lnTo>
                  <a:pt x="92" y="870"/>
                </a:lnTo>
                <a:lnTo>
                  <a:pt x="84" y="873"/>
                </a:lnTo>
                <a:lnTo>
                  <a:pt x="75" y="873"/>
                </a:lnTo>
                <a:close/>
                <a:moveTo>
                  <a:pt x="828" y="30"/>
                </a:moveTo>
                <a:lnTo>
                  <a:pt x="836" y="31"/>
                </a:lnTo>
                <a:lnTo>
                  <a:pt x="845" y="35"/>
                </a:lnTo>
                <a:lnTo>
                  <a:pt x="853" y="39"/>
                </a:lnTo>
                <a:lnTo>
                  <a:pt x="859" y="44"/>
                </a:lnTo>
                <a:lnTo>
                  <a:pt x="864" y="51"/>
                </a:lnTo>
                <a:lnTo>
                  <a:pt x="869" y="58"/>
                </a:lnTo>
                <a:lnTo>
                  <a:pt x="872" y="67"/>
                </a:lnTo>
                <a:lnTo>
                  <a:pt x="873" y="76"/>
                </a:lnTo>
                <a:lnTo>
                  <a:pt x="872" y="85"/>
                </a:lnTo>
                <a:lnTo>
                  <a:pt x="869" y="94"/>
                </a:lnTo>
                <a:lnTo>
                  <a:pt x="865" y="101"/>
                </a:lnTo>
                <a:lnTo>
                  <a:pt x="859" y="107"/>
                </a:lnTo>
                <a:lnTo>
                  <a:pt x="853" y="113"/>
                </a:lnTo>
                <a:lnTo>
                  <a:pt x="845" y="117"/>
                </a:lnTo>
                <a:lnTo>
                  <a:pt x="836" y="120"/>
                </a:lnTo>
                <a:lnTo>
                  <a:pt x="828" y="121"/>
                </a:lnTo>
                <a:lnTo>
                  <a:pt x="818" y="120"/>
                </a:lnTo>
                <a:lnTo>
                  <a:pt x="810" y="117"/>
                </a:lnTo>
                <a:lnTo>
                  <a:pt x="802" y="113"/>
                </a:lnTo>
                <a:lnTo>
                  <a:pt x="796" y="107"/>
                </a:lnTo>
                <a:lnTo>
                  <a:pt x="790" y="101"/>
                </a:lnTo>
                <a:lnTo>
                  <a:pt x="786" y="94"/>
                </a:lnTo>
                <a:lnTo>
                  <a:pt x="783" y="85"/>
                </a:lnTo>
                <a:lnTo>
                  <a:pt x="783" y="76"/>
                </a:lnTo>
                <a:lnTo>
                  <a:pt x="783" y="67"/>
                </a:lnTo>
                <a:lnTo>
                  <a:pt x="786" y="58"/>
                </a:lnTo>
                <a:lnTo>
                  <a:pt x="790" y="51"/>
                </a:lnTo>
                <a:lnTo>
                  <a:pt x="796" y="44"/>
                </a:lnTo>
                <a:lnTo>
                  <a:pt x="802" y="39"/>
                </a:lnTo>
                <a:lnTo>
                  <a:pt x="810" y="35"/>
                </a:lnTo>
                <a:lnTo>
                  <a:pt x="818" y="31"/>
                </a:lnTo>
                <a:lnTo>
                  <a:pt x="828" y="30"/>
                </a:lnTo>
                <a:lnTo>
                  <a:pt x="828" y="30"/>
                </a:lnTo>
                <a:close/>
                <a:moveTo>
                  <a:pt x="572" y="828"/>
                </a:moveTo>
                <a:lnTo>
                  <a:pt x="570" y="838"/>
                </a:lnTo>
                <a:lnTo>
                  <a:pt x="568" y="846"/>
                </a:lnTo>
                <a:lnTo>
                  <a:pt x="564" y="854"/>
                </a:lnTo>
                <a:lnTo>
                  <a:pt x="559" y="860"/>
                </a:lnTo>
                <a:lnTo>
                  <a:pt x="551" y="866"/>
                </a:lnTo>
                <a:lnTo>
                  <a:pt x="544" y="870"/>
                </a:lnTo>
                <a:lnTo>
                  <a:pt x="535" y="873"/>
                </a:lnTo>
                <a:lnTo>
                  <a:pt x="526" y="873"/>
                </a:lnTo>
                <a:lnTo>
                  <a:pt x="517" y="873"/>
                </a:lnTo>
                <a:lnTo>
                  <a:pt x="509" y="870"/>
                </a:lnTo>
                <a:lnTo>
                  <a:pt x="501" y="866"/>
                </a:lnTo>
                <a:lnTo>
                  <a:pt x="494" y="860"/>
                </a:lnTo>
                <a:lnTo>
                  <a:pt x="489" y="854"/>
                </a:lnTo>
                <a:lnTo>
                  <a:pt x="485" y="846"/>
                </a:lnTo>
                <a:lnTo>
                  <a:pt x="482" y="838"/>
                </a:lnTo>
                <a:lnTo>
                  <a:pt x="481" y="828"/>
                </a:lnTo>
                <a:lnTo>
                  <a:pt x="482" y="819"/>
                </a:lnTo>
                <a:lnTo>
                  <a:pt x="485" y="811"/>
                </a:lnTo>
                <a:lnTo>
                  <a:pt x="489" y="803"/>
                </a:lnTo>
                <a:lnTo>
                  <a:pt x="494" y="796"/>
                </a:lnTo>
                <a:lnTo>
                  <a:pt x="501" y="791"/>
                </a:lnTo>
                <a:lnTo>
                  <a:pt x="509" y="786"/>
                </a:lnTo>
                <a:lnTo>
                  <a:pt x="517" y="784"/>
                </a:lnTo>
                <a:lnTo>
                  <a:pt x="526" y="783"/>
                </a:lnTo>
                <a:lnTo>
                  <a:pt x="535" y="784"/>
                </a:lnTo>
                <a:lnTo>
                  <a:pt x="544" y="787"/>
                </a:lnTo>
                <a:lnTo>
                  <a:pt x="551" y="791"/>
                </a:lnTo>
                <a:lnTo>
                  <a:pt x="559" y="797"/>
                </a:lnTo>
                <a:lnTo>
                  <a:pt x="564" y="803"/>
                </a:lnTo>
                <a:lnTo>
                  <a:pt x="568" y="811"/>
                </a:lnTo>
                <a:lnTo>
                  <a:pt x="570" y="819"/>
                </a:lnTo>
                <a:lnTo>
                  <a:pt x="572" y="828"/>
                </a:lnTo>
                <a:close/>
                <a:moveTo>
                  <a:pt x="75" y="257"/>
                </a:moveTo>
                <a:lnTo>
                  <a:pt x="65" y="255"/>
                </a:lnTo>
                <a:lnTo>
                  <a:pt x="58" y="253"/>
                </a:lnTo>
                <a:lnTo>
                  <a:pt x="49" y="249"/>
                </a:lnTo>
                <a:lnTo>
                  <a:pt x="43" y="244"/>
                </a:lnTo>
                <a:lnTo>
                  <a:pt x="37" y="236"/>
                </a:lnTo>
                <a:lnTo>
                  <a:pt x="33" y="229"/>
                </a:lnTo>
                <a:lnTo>
                  <a:pt x="31" y="220"/>
                </a:lnTo>
                <a:lnTo>
                  <a:pt x="30" y="211"/>
                </a:lnTo>
                <a:lnTo>
                  <a:pt x="31" y="202"/>
                </a:lnTo>
                <a:lnTo>
                  <a:pt x="33" y="193"/>
                </a:lnTo>
                <a:lnTo>
                  <a:pt x="37" y="186"/>
                </a:lnTo>
                <a:lnTo>
                  <a:pt x="43" y="179"/>
                </a:lnTo>
                <a:lnTo>
                  <a:pt x="49" y="174"/>
                </a:lnTo>
                <a:lnTo>
                  <a:pt x="58" y="170"/>
                </a:lnTo>
                <a:lnTo>
                  <a:pt x="65" y="168"/>
                </a:lnTo>
                <a:lnTo>
                  <a:pt x="75" y="166"/>
                </a:lnTo>
                <a:lnTo>
                  <a:pt x="84" y="168"/>
                </a:lnTo>
                <a:lnTo>
                  <a:pt x="92" y="170"/>
                </a:lnTo>
                <a:lnTo>
                  <a:pt x="100" y="174"/>
                </a:lnTo>
                <a:lnTo>
                  <a:pt x="107" y="179"/>
                </a:lnTo>
                <a:lnTo>
                  <a:pt x="112" y="186"/>
                </a:lnTo>
                <a:lnTo>
                  <a:pt x="117" y="193"/>
                </a:lnTo>
                <a:lnTo>
                  <a:pt x="119" y="202"/>
                </a:lnTo>
                <a:lnTo>
                  <a:pt x="120" y="211"/>
                </a:lnTo>
                <a:lnTo>
                  <a:pt x="119" y="220"/>
                </a:lnTo>
                <a:lnTo>
                  <a:pt x="117" y="229"/>
                </a:lnTo>
                <a:lnTo>
                  <a:pt x="112" y="236"/>
                </a:lnTo>
                <a:lnTo>
                  <a:pt x="107" y="244"/>
                </a:lnTo>
                <a:lnTo>
                  <a:pt x="100" y="249"/>
                </a:lnTo>
                <a:lnTo>
                  <a:pt x="92" y="253"/>
                </a:lnTo>
                <a:lnTo>
                  <a:pt x="84" y="255"/>
                </a:lnTo>
                <a:lnTo>
                  <a:pt x="75" y="257"/>
                </a:lnTo>
                <a:close/>
                <a:moveTo>
                  <a:pt x="828" y="467"/>
                </a:moveTo>
                <a:lnTo>
                  <a:pt x="818" y="468"/>
                </a:lnTo>
                <a:lnTo>
                  <a:pt x="810" y="469"/>
                </a:lnTo>
                <a:lnTo>
                  <a:pt x="801" y="472"/>
                </a:lnTo>
                <a:lnTo>
                  <a:pt x="794" y="475"/>
                </a:lnTo>
                <a:lnTo>
                  <a:pt x="786" y="480"/>
                </a:lnTo>
                <a:lnTo>
                  <a:pt x="780" y="485"/>
                </a:lnTo>
                <a:lnTo>
                  <a:pt x="773" y="490"/>
                </a:lnTo>
                <a:lnTo>
                  <a:pt x="768" y="498"/>
                </a:lnTo>
                <a:lnTo>
                  <a:pt x="667" y="450"/>
                </a:lnTo>
                <a:lnTo>
                  <a:pt x="671" y="436"/>
                </a:lnTo>
                <a:lnTo>
                  <a:pt x="674" y="422"/>
                </a:lnTo>
                <a:lnTo>
                  <a:pt x="677" y="407"/>
                </a:lnTo>
                <a:lnTo>
                  <a:pt x="677" y="392"/>
                </a:lnTo>
                <a:lnTo>
                  <a:pt x="677" y="377"/>
                </a:lnTo>
                <a:lnTo>
                  <a:pt x="674" y="363"/>
                </a:lnTo>
                <a:lnTo>
                  <a:pt x="671" y="349"/>
                </a:lnTo>
                <a:lnTo>
                  <a:pt x="667" y="335"/>
                </a:lnTo>
                <a:lnTo>
                  <a:pt x="662" y="322"/>
                </a:lnTo>
                <a:lnTo>
                  <a:pt x="654" y="309"/>
                </a:lnTo>
                <a:lnTo>
                  <a:pt x="647" y="297"/>
                </a:lnTo>
                <a:lnTo>
                  <a:pt x="638" y="285"/>
                </a:lnTo>
                <a:lnTo>
                  <a:pt x="786" y="139"/>
                </a:lnTo>
                <a:lnTo>
                  <a:pt x="796" y="144"/>
                </a:lnTo>
                <a:lnTo>
                  <a:pt x="805" y="148"/>
                </a:lnTo>
                <a:lnTo>
                  <a:pt x="816" y="150"/>
                </a:lnTo>
                <a:lnTo>
                  <a:pt x="828" y="151"/>
                </a:lnTo>
                <a:lnTo>
                  <a:pt x="835" y="150"/>
                </a:lnTo>
                <a:lnTo>
                  <a:pt x="843" y="149"/>
                </a:lnTo>
                <a:lnTo>
                  <a:pt x="849" y="148"/>
                </a:lnTo>
                <a:lnTo>
                  <a:pt x="857" y="145"/>
                </a:lnTo>
                <a:lnTo>
                  <a:pt x="863" y="142"/>
                </a:lnTo>
                <a:lnTo>
                  <a:pt x="870" y="139"/>
                </a:lnTo>
                <a:lnTo>
                  <a:pt x="875" y="134"/>
                </a:lnTo>
                <a:lnTo>
                  <a:pt x="880" y="129"/>
                </a:lnTo>
                <a:lnTo>
                  <a:pt x="886" y="124"/>
                </a:lnTo>
                <a:lnTo>
                  <a:pt x="890" y="118"/>
                </a:lnTo>
                <a:lnTo>
                  <a:pt x="893" y="112"/>
                </a:lnTo>
                <a:lnTo>
                  <a:pt x="896" y="105"/>
                </a:lnTo>
                <a:lnTo>
                  <a:pt x="900" y="98"/>
                </a:lnTo>
                <a:lnTo>
                  <a:pt x="901" y="91"/>
                </a:lnTo>
                <a:lnTo>
                  <a:pt x="902" y="84"/>
                </a:lnTo>
                <a:lnTo>
                  <a:pt x="903" y="76"/>
                </a:lnTo>
                <a:lnTo>
                  <a:pt x="902" y="68"/>
                </a:lnTo>
                <a:lnTo>
                  <a:pt x="901" y="60"/>
                </a:lnTo>
                <a:lnTo>
                  <a:pt x="900" y="54"/>
                </a:lnTo>
                <a:lnTo>
                  <a:pt x="896" y="46"/>
                </a:lnTo>
                <a:lnTo>
                  <a:pt x="893" y="40"/>
                </a:lnTo>
                <a:lnTo>
                  <a:pt x="890" y="33"/>
                </a:lnTo>
                <a:lnTo>
                  <a:pt x="886" y="28"/>
                </a:lnTo>
                <a:lnTo>
                  <a:pt x="880" y="23"/>
                </a:lnTo>
                <a:lnTo>
                  <a:pt x="875" y="17"/>
                </a:lnTo>
                <a:lnTo>
                  <a:pt x="870" y="13"/>
                </a:lnTo>
                <a:lnTo>
                  <a:pt x="863" y="10"/>
                </a:lnTo>
                <a:lnTo>
                  <a:pt x="857" y="7"/>
                </a:lnTo>
                <a:lnTo>
                  <a:pt x="849" y="5"/>
                </a:lnTo>
                <a:lnTo>
                  <a:pt x="843" y="2"/>
                </a:lnTo>
                <a:lnTo>
                  <a:pt x="835" y="1"/>
                </a:lnTo>
                <a:lnTo>
                  <a:pt x="828" y="0"/>
                </a:lnTo>
                <a:lnTo>
                  <a:pt x="819" y="1"/>
                </a:lnTo>
                <a:lnTo>
                  <a:pt x="812" y="2"/>
                </a:lnTo>
                <a:lnTo>
                  <a:pt x="805" y="5"/>
                </a:lnTo>
                <a:lnTo>
                  <a:pt x="798" y="7"/>
                </a:lnTo>
                <a:lnTo>
                  <a:pt x="791" y="10"/>
                </a:lnTo>
                <a:lnTo>
                  <a:pt x="785" y="13"/>
                </a:lnTo>
                <a:lnTo>
                  <a:pt x="780" y="17"/>
                </a:lnTo>
                <a:lnTo>
                  <a:pt x="774" y="23"/>
                </a:lnTo>
                <a:lnTo>
                  <a:pt x="769" y="28"/>
                </a:lnTo>
                <a:lnTo>
                  <a:pt x="765" y="33"/>
                </a:lnTo>
                <a:lnTo>
                  <a:pt x="761" y="40"/>
                </a:lnTo>
                <a:lnTo>
                  <a:pt x="758" y="46"/>
                </a:lnTo>
                <a:lnTo>
                  <a:pt x="756" y="54"/>
                </a:lnTo>
                <a:lnTo>
                  <a:pt x="754" y="60"/>
                </a:lnTo>
                <a:lnTo>
                  <a:pt x="753" y="68"/>
                </a:lnTo>
                <a:lnTo>
                  <a:pt x="752" y="76"/>
                </a:lnTo>
                <a:lnTo>
                  <a:pt x="753" y="87"/>
                </a:lnTo>
                <a:lnTo>
                  <a:pt x="756" y="98"/>
                </a:lnTo>
                <a:lnTo>
                  <a:pt x="759" y="107"/>
                </a:lnTo>
                <a:lnTo>
                  <a:pt x="765" y="117"/>
                </a:lnTo>
                <a:lnTo>
                  <a:pt x="618" y="265"/>
                </a:lnTo>
                <a:lnTo>
                  <a:pt x="606" y="257"/>
                </a:lnTo>
                <a:lnTo>
                  <a:pt x="594" y="249"/>
                </a:lnTo>
                <a:lnTo>
                  <a:pt x="581" y="243"/>
                </a:lnTo>
                <a:lnTo>
                  <a:pt x="568" y="236"/>
                </a:lnTo>
                <a:lnTo>
                  <a:pt x="554" y="232"/>
                </a:lnTo>
                <a:lnTo>
                  <a:pt x="540" y="229"/>
                </a:lnTo>
                <a:lnTo>
                  <a:pt x="526" y="228"/>
                </a:lnTo>
                <a:lnTo>
                  <a:pt x="511" y="226"/>
                </a:lnTo>
                <a:lnTo>
                  <a:pt x="500" y="226"/>
                </a:lnTo>
                <a:lnTo>
                  <a:pt x="488" y="228"/>
                </a:lnTo>
                <a:lnTo>
                  <a:pt x="476" y="230"/>
                </a:lnTo>
                <a:lnTo>
                  <a:pt x="465" y="233"/>
                </a:lnTo>
                <a:lnTo>
                  <a:pt x="455" y="236"/>
                </a:lnTo>
                <a:lnTo>
                  <a:pt x="444" y="240"/>
                </a:lnTo>
                <a:lnTo>
                  <a:pt x="434" y="246"/>
                </a:lnTo>
                <a:lnTo>
                  <a:pt x="425" y="251"/>
                </a:lnTo>
                <a:lnTo>
                  <a:pt x="415" y="258"/>
                </a:lnTo>
                <a:lnTo>
                  <a:pt x="406" y="264"/>
                </a:lnTo>
                <a:lnTo>
                  <a:pt x="399" y="272"/>
                </a:lnTo>
                <a:lnTo>
                  <a:pt x="390" y="279"/>
                </a:lnTo>
                <a:lnTo>
                  <a:pt x="383" y="288"/>
                </a:lnTo>
                <a:lnTo>
                  <a:pt x="376" y="296"/>
                </a:lnTo>
                <a:lnTo>
                  <a:pt x="370" y="306"/>
                </a:lnTo>
                <a:lnTo>
                  <a:pt x="365" y="315"/>
                </a:lnTo>
                <a:lnTo>
                  <a:pt x="149" y="225"/>
                </a:lnTo>
                <a:lnTo>
                  <a:pt x="150" y="219"/>
                </a:lnTo>
                <a:lnTo>
                  <a:pt x="150" y="211"/>
                </a:lnTo>
                <a:lnTo>
                  <a:pt x="150" y="204"/>
                </a:lnTo>
                <a:lnTo>
                  <a:pt x="149" y="196"/>
                </a:lnTo>
                <a:lnTo>
                  <a:pt x="147" y="189"/>
                </a:lnTo>
                <a:lnTo>
                  <a:pt x="145" y="183"/>
                </a:lnTo>
                <a:lnTo>
                  <a:pt x="141" y="175"/>
                </a:lnTo>
                <a:lnTo>
                  <a:pt x="137" y="170"/>
                </a:lnTo>
                <a:lnTo>
                  <a:pt x="133" y="163"/>
                </a:lnTo>
                <a:lnTo>
                  <a:pt x="127" y="158"/>
                </a:lnTo>
                <a:lnTo>
                  <a:pt x="122" y="154"/>
                </a:lnTo>
                <a:lnTo>
                  <a:pt x="117" y="149"/>
                </a:lnTo>
                <a:lnTo>
                  <a:pt x="110" y="145"/>
                </a:lnTo>
                <a:lnTo>
                  <a:pt x="104" y="142"/>
                </a:lnTo>
                <a:lnTo>
                  <a:pt x="97" y="140"/>
                </a:lnTo>
                <a:lnTo>
                  <a:pt x="90" y="137"/>
                </a:lnTo>
                <a:lnTo>
                  <a:pt x="82" y="136"/>
                </a:lnTo>
                <a:lnTo>
                  <a:pt x="75" y="136"/>
                </a:lnTo>
                <a:lnTo>
                  <a:pt x="67" y="136"/>
                </a:lnTo>
                <a:lnTo>
                  <a:pt x="60" y="137"/>
                </a:lnTo>
                <a:lnTo>
                  <a:pt x="52" y="140"/>
                </a:lnTo>
                <a:lnTo>
                  <a:pt x="46" y="142"/>
                </a:lnTo>
                <a:lnTo>
                  <a:pt x="38" y="145"/>
                </a:lnTo>
                <a:lnTo>
                  <a:pt x="33" y="149"/>
                </a:lnTo>
                <a:lnTo>
                  <a:pt x="27" y="154"/>
                </a:lnTo>
                <a:lnTo>
                  <a:pt x="21" y="158"/>
                </a:lnTo>
                <a:lnTo>
                  <a:pt x="17" y="163"/>
                </a:lnTo>
                <a:lnTo>
                  <a:pt x="13" y="170"/>
                </a:lnTo>
                <a:lnTo>
                  <a:pt x="8" y="175"/>
                </a:lnTo>
                <a:lnTo>
                  <a:pt x="5" y="183"/>
                </a:lnTo>
                <a:lnTo>
                  <a:pt x="3" y="189"/>
                </a:lnTo>
                <a:lnTo>
                  <a:pt x="1" y="196"/>
                </a:lnTo>
                <a:lnTo>
                  <a:pt x="0" y="204"/>
                </a:lnTo>
                <a:lnTo>
                  <a:pt x="0" y="211"/>
                </a:lnTo>
                <a:lnTo>
                  <a:pt x="0" y="219"/>
                </a:lnTo>
                <a:lnTo>
                  <a:pt x="1" y="226"/>
                </a:lnTo>
                <a:lnTo>
                  <a:pt x="3" y="234"/>
                </a:lnTo>
                <a:lnTo>
                  <a:pt x="5" y="240"/>
                </a:lnTo>
                <a:lnTo>
                  <a:pt x="8" y="247"/>
                </a:lnTo>
                <a:lnTo>
                  <a:pt x="13" y="253"/>
                </a:lnTo>
                <a:lnTo>
                  <a:pt x="17" y="259"/>
                </a:lnTo>
                <a:lnTo>
                  <a:pt x="21" y="264"/>
                </a:lnTo>
                <a:lnTo>
                  <a:pt x="27" y="269"/>
                </a:lnTo>
                <a:lnTo>
                  <a:pt x="33" y="274"/>
                </a:lnTo>
                <a:lnTo>
                  <a:pt x="38" y="278"/>
                </a:lnTo>
                <a:lnTo>
                  <a:pt x="46" y="281"/>
                </a:lnTo>
                <a:lnTo>
                  <a:pt x="52" y="283"/>
                </a:lnTo>
                <a:lnTo>
                  <a:pt x="60" y="285"/>
                </a:lnTo>
                <a:lnTo>
                  <a:pt x="67" y="287"/>
                </a:lnTo>
                <a:lnTo>
                  <a:pt x="75" y="287"/>
                </a:lnTo>
                <a:lnTo>
                  <a:pt x="85" y="285"/>
                </a:lnTo>
                <a:lnTo>
                  <a:pt x="93" y="284"/>
                </a:lnTo>
                <a:lnTo>
                  <a:pt x="103" y="281"/>
                </a:lnTo>
                <a:lnTo>
                  <a:pt x="110" y="278"/>
                </a:lnTo>
                <a:lnTo>
                  <a:pt x="118" y="273"/>
                </a:lnTo>
                <a:lnTo>
                  <a:pt x="125" y="267"/>
                </a:lnTo>
                <a:lnTo>
                  <a:pt x="132" y="261"/>
                </a:lnTo>
                <a:lnTo>
                  <a:pt x="137" y="253"/>
                </a:lnTo>
                <a:lnTo>
                  <a:pt x="353" y="342"/>
                </a:lnTo>
                <a:lnTo>
                  <a:pt x="350" y="354"/>
                </a:lnTo>
                <a:lnTo>
                  <a:pt x="347" y="367"/>
                </a:lnTo>
                <a:lnTo>
                  <a:pt x="346" y="379"/>
                </a:lnTo>
                <a:lnTo>
                  <a:pt x="345" y="392"/>
                </a:lnTo>
                <a:lnTo>
                  <a:pt x="346" y="407"/>
                </a:lnTo>
                <a:lnTo>
                  <a:pt x="348" y="422"/>
                </a:lnTo>
                <a:lnTo>
                  <a:pt x="352" y="436"/>
                </a:lnTo>
                <a:lnTo>
                  <a:pt x="356" y="450"/>
                </a:lnTo>
                <a:lnTo>
                  <a:pt x="361" y="462"/>
                </a:lnTo>
                <a:lnTo>
                  <a:pt x="368" y="474"/>
                </a:lnTo>
                <a:lnTo>
                  <a:pt x="375" y="487"/>
                </a:lnTo>
                <a:lnTo>
                  <a:pt x="384" y="498"/>
                </a:lnTo>
                <a:lnTo>
                  <a:pt x="116" y="766"/>
                </a:lnTo>
                <a:lnTo>
                  <a:pt x="107" y="761"/>
                </a:lnTo>
                <a:lnTo>
                  <a:pt x="96" y="756"/>
                </a:lnTo>
                <a:lnTo>
                  <a:pt x="86" y="754"/>
                </a:lnTo>
                <a:lnTo>
                  <a:pt x="75" y="753"/>
                </a:lnTo>
                <a:lnTo>
                  <a:pt x="67" y="753"/>
                </a:lnTo>
                <a:lnTo>
                  <a:pt x="60" y="755"/>
                </a:lnTo>
                <a:lnTo>
                  <a:pt x="52" y="756"/>
                </a:lnTo>
                <a:lnTo>
                  <a:pt x="46" y="759"/>
                </a:lnTo>
                <a:lnTo>
                  <a:pt x="38" y="763"/>
                </a:lnTo>
                <a:lnTo>
                  <a:pt x="33" y="766"/>
                </a:lnTo>
                <a:lnTo>
                  <a:pt x="27" y="770"/>
                </a:lnTo>
                <a:lnTo>
                  <a:pt x="21" y="776"/>
                </a:lnTo>
                <a:lnTo>
                  <a:pt x="17" y="781"/>
                </a:lnTo>
                <a:lnTo>
                  <a:pt x="13" y="786"/>
                </a:lnTo>
                <a:lnTo>
                  <a:pt x="8" y="793"/>
                </a:lnTo>
                <a:lnTo>
                  <a:pt x="5" y="799"/>
                </a:lnTo>
                <a:lnTo>
                  <a:pt x="3" y="806"/>
                </a:lnTo>
                <a:lnTo>
                  <a:pt x="1" y="813"/>
                </a:lnTo>
                <a:lnTo>
                  <a:pt x="0" y="821"/>
                </a:lnTo>
                <a:lnTo>
                  <a:pt x="0" y="828"/>
                </a:lnTo>
                <a:lnTo>
                  <a:pt x="0" y="836"/>
                </a:lnTo>
                <a:lnTo>
                  <a:pt x="1" y="843"/>
                </a:lnTo>
                <a:lnTo>
                  <a:pt x="3" y="851"/>
                </a:lnTo>
                <a:lnTo>
                  <a:pt x="5" y="858"/>
                </a:lnTo>
                <a:lnTo>
                  <a:pt x="8" y="865"/>
                </a:lnTo>
                <a:lnTo>
                  <a:pt x="13" y="870"/>
                </a:lnTo>
                <a:lnTo>
                  <a:pt x="17" y="876"/>
                </a:lnTo>
                <a:lnTo>
                  <a:pt x="21" y="882"/>
                </a:lnTo>
                <a:lnTo>
                  <a:pt x="27" y="886"/>
                </a:lnTo>
                <a:lnTo>
                  <a:pt x="33" y="890"/>
                </a:lnTo>
                <a:lnTo>
                  <a:pt x="38" y="895"/>
                </a:lnTo>
                <a:lnTo>
                  <a:pt x="46" y="898"/>
                </a:lnTo>
                <a:lnTo>
                  <a:pt x="52" y="900"/>
                </a:lnTo>
                <a:lnTo>
                  <a:pt x="60" y="902"/>
                </a:lnTo>
                <a:lnTo>
                  <a:pt x="67" y="903"/>
                </a:lnTo>
                <a:lnTo>
                  <a:pt x="75" y="903"/>
                </a:lnTo>
                <a:lnTo>
                  <a:pt x="82" y="903"/>
                </a:lnTo>
                <a:lnTo>
                  <a:pt x="90" y="902"/>
                </a:lnTo>
                <a:lnTo>
                  <a:pt x="97" y="900"/>
                </a:lnTo>
                <a:lnTo>
                  <a:pt x="104" y="898"/>
                </a:lnTo>
                <a:lnTo>
                  <a:pt x="110" y="895"/>
                </a:lnTo>
                <a:lnTo>
                  <a:pt x="117" y="890"/>
                </a:lnTo>
                <a:lnTo>
                  <a:pt x="122" y="886"/>
                </a:lnTo>
                <a:lnTo>
                  <a:pt x="127" y="882"/>
                </a:lnTo>
                <a:lnTo>
                  <a:pt x="133" y="876"/>
                </a:lnTo>
                <a:lnTo>
                  <a:pt x="137" y="870"/>
                </a:lnTo>
                <a:lnTo>
                  <a:pt x="141" y="865"/>
                </a:lnTo>
                <a:lnTo>
                  <a:pt x="145" y="858"/>
                </a:lnTo>
                <a:lnTo>
                  <a:pt x="147" y="851"/>
                </a:lnTo>
                <a:lnTo>
                  <a:pt x="149" y="843"/>
                </a:lnTo>
                <a:lnTo>
                  <a:pt x="150" y="836"/>
                </a:lnTo>
                <a:lnTo>
                  <a:pt x="150" y="828"/>
                </a:lnTo>
                <a:lnTo>
                  <a:pt x="149" y="817"/>
                </a:lnTo>
                <a:lnTo>
                  <a:pt x="147" y="807"/>
                </a:lnTo>
                <a:lnTo>
                  <a:pt x="143" y="796"/>
                </a:lnTo>
                <a:lnTo>
                  <a:pt x="137" y="787"/>
                </a:lnTo>
                <a:lnTo>
                  <a:pt x="405" y="519"/>
                </a:lnTo>
                <a:lnTo>
                  <a:pt x="417" y="528"/>
                </a:lnTo>
                <a:lnTo>
                  <a:pt x="429" y="535"/>
                </a:lnTo>
                <a:lnTo>
                  <a:pt x="441" y="542"/>
                </a:lnTo>
                <a:lnTo>
                  <a:pt x="454" y="547"/>
                </a:lnTo>
                <a:lnTo>
                  <a:pt x="467" y="551"/>
                </a:lnTo>
                <a:lnTo>
                  <a:pt x="481" y="555"/>
                </a:lnTo>
                <a:lnTo>
                  <a:pt x="496" y="557"/>
                </a:lnTo>
                <a:lnTo>
                  <a:pt x="511" y="558"/>
                </a:lnTo>
                <a:lnTo>
                  <a:pt x="511" y="754"/>
                </a:lnTo>
                <a:lnTo>
                  <a:pt x="505" y="756"/>
                </a:lnTo>
                <a:lnTo>
                  <a:pt x="499" y="758"/>
                </a:lnTo>
                <a:lnTo>
                  <a:pt x="493" y="761"/>
                </a:lnTo>
                <a:lnTo>
                  <a:pt x="488" y="764"/>
                </a:lnTo>
                <a:lnTo>
                  <a:pt x="477" y="771"/>
                </a:lnTo>
                <a:lnTo>
                  <a:pt x="469" y="781"/>
                </a:lnTo>
                <a:lnTo>
                  <a:pt x="464" y="785"/>
                </a:lnTo>
                <a:lnTo>
                  <a:pt x="461" y="791"/>
                </a:lnTo>
                <a:lnTo>
                  <a:pt x="458" y="797"/>
                </a:lnTo>
                <a:lnTo>
                  <a:pt x="456" y="802"/>
                </a:lnTo>
                <a:lnTo>
                  <a:pt x="454" y="809"/>
                </a:lnTo>
                <a:lnTo>
                  <a:pt x="452" y="815"/>
                </a:lnTo>
                <a:lnTo>
                  <a:pt x="451" y="822"/>
                </a:lnTo>
                <a:lnTo>
                  <a:pt x="451" y="828"/>
                </a:lnTo>
                <a:lnTo>
                  <a:pt x="451" y="836"/>
                </a:lnTo>
                <a:lnTo>
                  <a:pt x="452" y="843"/>
                </a:lnTo>
                <a:lnTo>
                  <a:pt x="455" y="851"/>
                </a:lnTo>
                <a:lnTo>
                  <a:pt x="457" y="858"/>
                </a:lnTo>
                <a:lnTo>
                  <a:pt x="460" y="865"/>
                </a:lnTo>
                <a:lnTo>
                  <a:pt x="464" y="870"/>
                </a:lnTo>
                <a:lnTo>
                  <a:pt x="469" y="876"/>
                </a:lnTo>
                <a:lnTo>
                  <a:pt x="473" y="882"/>
                </a:lnTo>
                <a:lnTo>
                  <a:pt x="478" y="886"/>
                </a:lnTo>
                <a:lnTo>
                  <a:pt x="485" y="890"/>
                </a:lnTo>
                <a:lnTo>
                  <a:pt x="490" y="895"/>
                </a:lnTo>
                <a:lnTo>
                  <a:pt x="498" y="898"/>
                </a:lnTo>
                <a:lnTo>
                  <a:pt x="504" y="900"/>
                </a:lnTo>
                <a:lnTo>
                  <a:pt x="511" y="902"/>
                </a:lnTo>
                <a:lnTo>
                  <a:pt x="519" y="903"/>
                </a:lnTo>
                <a:lnTo>
                  <a:pt x="526" y="903"/>
                </a:lnTo>
                <a:lnTo>
                  <a:pt x="534" y="903"/>
                </a:lnTo>
                <a:lnTo>
                  <a:pt x="541" y="902"/>
                </a:lnTo>
                <a:lnTo>
                  <a:pt x="549" y="900"/>
                </a:lnTo>
                <a:lnTo>
                  <a:pt x="555" y="898"/>
                </a:lnTo>
                <a:lnTo>
                  <a:pt x="562" y="895"/>
                </a:lnTo>
                <a:lnTo>
                  <a:pt x="568" y="890"/>
                </a:lnTo>
                <a:lnTo>
                  <a:pt x="575" y="886"/>
                </a:lnTo>
                <a:lnTo>
                  <a:pt x="580" y="882"/>
                </a:lnTo>
                <a:lnTo>
                  <a:pt x="584" y="876"/>
                </a:lnTo>
                <a:lnTo>
                  <a:pt x="589" y="870"/>
                </a:lnTo>
                <a:lnTo>
                  <a:pt x="593" y="865"/>
                </a:lnTo>
                <a:lnTo>
                  <a:pt x="596" y="858"/>
                </a:lnTo>
                <a:lnTo>
                  <a:pt x="598" y="851"/>
                </a:lnTo>
                <a:lnTo>
                  <a:pt x="600" y="843"/>
                </a:lnTo>
                <a:lnTo>
                  <a:pt x="602" y="836"/>
                </a:lnTo>
                <a:lnTo>
                  <a:pt x="602" y="828"/>
                </a:lnTo>
                <a:lnTo>
                  <a:pt x="602" y="822"/>
                </a:lnTo>
                <a:lnTo>
                  <a:pt x="600" y="815"/>
                </a:lnTo>
                <a:lnTo>
                  <a:pt x="599" y="809"/>
                </a:lnTo>
                <a:lnTo>
                  <a:pt x="597" y="802"/>
                </a:lnTo>
                <a:lnTo>
                  <a:pt x="595" y="797"/>
                </a:lnTo>
                <a:lnTo>
                  <a:pt x="592" y="791"/>
                </a:lnTo>
                <a:lnTo>
                  <a:pt x="589" y="785"/>
                </a:lnTo>
                <a:lnTo>
                  <a:pt x="584" y="781"/>
                </a:lnTo>
                <a:lnTo>
                  <a:pt x="576" y="771"/>
                </a:lnTo>
                <a:lnTo>
                  <a:pt x="565" y="764"/>
                </a:lnTo>
                <a:lnTo>
                  <a:pt x="560" y="761"/>
                </a:lnTo>
                <a:lnTo>
                  <a:pt x="554" y="758"/>
                </a:lnTo>
                <a:lnTo>
                  <a:pt x="548" y="756"/>
                </a:lnTo>
                <a:lnTo>
                  <a:pt x="541" y="755"/>
                </a:lnTo>
                <a:lnTo>
                  <a:pt x="541" y="555"/>
                </a:lnTo>
                <a:lnTo>
                  <a:pt x="559" y="550"/>
                </a:lnTo>
                <a:lnTo>
                  <a:pt x="576" y="544"/>
                </a:lnTo>
                <a:lnTo>
                  <a:pt x="592" y="536"/>
                </a:lnTo>
                <a:lnTo>
                  <a:pt x="606" y="527"/>
                </a:lnTo>
                <a:lnTo>
                  <a:pt x="620" y="516"/>
                </a:lnTo>
                <a:lnTo>
                  <a:pt x="633" y="504"/>
                </a:lnTo>
                <a:lnTo>
                  <a:pt x="643" y="490"/>
                </a:lnTo>
                <a:lnTo>
                  <a:pt x="653" y="476"/>
                </a:lnTo>
                <a:lnTo>
                  <a:pt x="755" y="525"/>
                </a:lnTo>
                <a:lnTo>
                  <a:pt x="753" y="533"/>
                </a:lnTo>
                <a:lnTo>
                  <a:pt x="752" y="543"/>
                </a:lnTo>
                <a:lnTo>
                  <a:pt x="753" y="550"/>
                </a:lnTo>
                <a:lnTo>
                  <a:pt x="754" y="558"/>
                </a:lnTo>
                <a:lnTo>
                  <a:pt x="756" y="564"/>
                </a:lnTo>
                <a:lnTo>
                  <a:pt x="758" y="572"/>
                </a:lnTo>
                <a:lnTo>
                  <a:pt x="761" y="578"/>
                </a:lnTo>
                <a:lnTo>
                  <a:pt x="765" y="585"/>
                </a:lnTo>
                <a:lnTo>
                  <a:pt x="769" y="590"/>
                </a:lnTo>
                <a:lnTo>
                  <a:pt x="774" y="595"/>
                </a:lnTo>
                <a:lnTo>
                  <a:pt x="780" y="601"/>
                </a:lnTo>
                <a:lnTo>
                  <a:pt x="785" y="605"/>
                </a:lnTo>
                <a:lnTo>
                  <a:pt x="791" y="608"/>
                </a:lnTo>
                <a:lnTo>
                  <a:pt x="798" y="611"/>
                </a:lnTo>
                <a:lnTo>
                  <a:pt x="805" y="615"/>
                </a:lnTo>
                <a:lnTo>
                  <a:pt x="812" y="616"/>
                </a:lnTo>
                <a:lnTo>
                  <a:pt x="819" y="617"/>
                </a:lnTo>
                <a:lnTo>
                  <a:pt x="828" y="618"/>
                </a:lnTo>
                <a:lnTo>
                  <a:pt x="835" y="617"/>
                </a:lnTo>
                <a:lnTo>
                  <a:pt x="843" y="616"/>
                </a:lnTo>
                <a:lnTo>
                  <a:pt x="849" y="615"/>
                </a:lnTo>
                <a:lnTo>
                  <a:pt x="857" y="611"/>
                </a:lnTo>
                <a:lnTo>
                  <a:pt x="863" y="608"/>
                </a:lnTo>
                <a:lnTo>
                  <a:pt x="870" y="605"/>
                </a:lnTo>
                <a:lnTo>
                  <a:pt x="875" y="601"/>
                </a:lnTo>
                <a:lnTo>
                  <a:pt x="880" y="595"/>
                </a:lnTo>
                <a:lnTo>
                  <a:pt x="886" y="590"/>
                </a:lnTo>
                <a:lnTo>
                  <a:pt x="890" y="585"/>
                </a:lnTo>
                <a:lnTo>
                  <a:pt x="893" y="578"/>
                </a:lnTo>
                <a:lnTo>
                  <a:pt x="896" y="572"/>
                </a:lnTo>
                <a:lnTo>
                  <a:pt x="900" y="564"/>
                </a:lnTo>
                <a:lnTo>
                  <a:pt x="901" y="558"/>
                </a:lnTo>
                <a:lnTo>
                  <a:pt x="902" y="550"/>
                </a:lnTo>
                <a:lnTo>
                  <a:pt x="903" y="543"/>
                </a:lnTo>
                <a:lnTo>
                  <a:pt x="902" y="534"/>
                </a:lnTo>
                <a:lnTo>
                  <a:pt x="901" y="528"/>
                </a:lnTo>
                <a:lnTo>
                  <a:pt x="900" y="520"/>
                </a:lnTo>
                <a:lnTo>
                  <a:pt x="896" y="513"/>
                </a:lnTo>
                <a:lnTo>
                  <a:pt x="893" y="506"/>
                </a:lnTo>
                <a:lnTo>
                  <a:pt x="890" y="500"/>
                </a:lnTo>
                <a:lnTo>
                  <a:pt x="886" y="495"/>
                </a:lnTo>
                <a:lnTo>
                  <a:pt x="880" y="489"/>
                </a:lnTo>
                <a:lnTo>
                  <a:pt x="875" y="484"/>
                </a:lnTo>
                <a:lnTo>
                  <a:pt x="870" y="480"/>
                </a:lnTo>
                <a:lnTo>
                  <a:pt x="863" y="476"/>
                </a:lnTo>
                <a:lnTo>
                  <a:pt x="857" y="473"/>
                </a:lnTo>
                <a:lnTo>
                  <a:pt x="849" y="471"/>
                </a:lnTo>
                <a:lnTo>
                  <a:pt x="843" y="469"/>
                </a:lnTo>
                <a:lnTo>
                  <a:pt x="835" y="468"/>
                </a:lnTo>
                <a:lnTo>
                  <a:pt x="828" y="4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a:extLst>
              <a:ext uri="{FF2B5EF4-FFF2-40B4-BE49-F238E27FC236}">
                <a16:creationId xmlns:a16="http://schemas.microsoft.com/office/drawing/2014/main" id="{55177C7D-535C-1836-814B-B4A0255AB8A3}"/>
              </a:ext>
            </a:extLst>
          </p:cNvPr>
          <p:cNvGrpSpPr/>
          <p:nvPr/>
        </p:nvGrpSpPr>
        <p:grpSpPr>
          <a:xfrm>
            <a:off x="4134709" y="4285955"/>
            <a:ext cx="316160" cy="318324"/>
            <a:chOff x="3797977" y="6543025"/>
            <a:chExt cx="218230" cy="219725"/>
          </a:xfrm>
          <a:solidFill>
            <a:schemeClr val="bg1"/>
          </a:solidFill>
        </p:grpSpPr>
        <p:sp>
          <p:nvSpPr>
            <p:cNvPr id="21" name="Freeform 93">
              <a:extLst>
                <a:ext uri="{FF2B5EF4-FFF2-40B4-BE49-F238E27FC236}">
                  <a16:creationId xmlns:a16="http://schemas.microsoft.com/office/drawing/2014/main" id="{A6BA4F95-D393-60EC-029A-6DC47BE81F53}"/>
                </a:ext>
              </a:extLst>
            </p:cNvPr>
            <p:cNvSpPr>
              <a:spLocks noEditPoints="1"/>
            </p:cNvSpPr>
            <p:nvPr/>
          </p:nvSpPr>
          <p:spPr bwMode="auto">
            <a:xfrm>
              <a:off x="3797977" y="6543025"/>
              <a:ext cx="218230" cy="219725"/>
            </a:xfrm>
            <a:custGeom>
              <a:avLst/>
              <a:gdLst>
                <a:gd name="T0" fmla="*/ 240 w 586"/>
                <a:gd name="T1" fmla="*/ 555 h 586"/>
                <a:gd name="T2" fmla="*/ 177 w 586"/>
                <a:gd name="T3" fmla="*/ 534 h 586"/>
                <a:gd name="T4" fmla="*/ 123 w 586"/>
                <a:gd name="T5" fmla="*/ 499 h 586"/>
                <a:gd name="T6" fmla="*/ 79 w 586"/>
                <a:gd name="T7" fmla="*/ 453 h 586"/>
                <a:gd name="T8" fmla="*/ 46 w 586"/>
                <a:gd name="T9" fmla="*/ 397 h 586"/>
                <a:gd name="T10" fmla="*/ 29 w 586"/>
                <a:gd name="T11" fmla="*/ 334 h 586"/>
                <a:gd name="T12" fmla="*/ 27 w 586"/>
                <a:gd name="T13" fmla="*/ 266 h 586"/>
                <a:gd name="T14" fmla="*/ 42 w 586"/>
                <a:gd name="T15" fmla="*/ 202 h 586"/>
                <a:gd name="T16" fmla="*/ 71 w 586"/>
                <a:gd name="T17" fmla="*/ 145 h 586"/>
                <a:gd name="T18" fmla="*/ 113 w 586"/>
                <a:gd name="T19" fmla="*/ 95 h 586"/>
                <a:gd name="T20" fmla="*/ 165 w 586"/>
                <a:gd name="T21" fmla="*/ 59 h 586"/>
                <a:gd name="T22" fmla="*/ 227 w 586"/>
                <a:gd name="T23" fmla="*/ 34 h 586"/>
                <a:gd name="T24" fmla="*/ 293 w 586"/>
                <a:gd name="T25" fmla="*/ 26 h 586"/>
                <a:gd name="T26" fmla="*/ 360 w 586"/>
                <a:gd name="T27" fmla="*/ 34 h 586"/>
                <a:gd name="T28" fmla="*/ 420 w 586"/>
                <a:gd name="T29" fmla="*/ 59 h 586"/>
                <a:gd name="T30" fmla="*/ 473 w 586"/>
                <a:gd name="T31" fmla="*/ 95 h 586"/>
                <a:gd name="T32" fmla="*/ 514 w 586"/>
                <a:gd name="T33" fmla="*/ 145 h 586"/>
                <a:gd name="T34" fmla="*/ 544 w 586"/>
                <a:gd name="T35" fmla="*/ 202 h 586"/>
                <a:gd name="T36" fmla="*/ 560 w 586"/>
                <a:gd name="T37" fmla="*/ 266 h 586"/>
                <a:gd name="T38" fmla="*/ 557 w 586"/>
                <a:gd name="T39" fmla="*/ 334 h 586"/>
                <a:gd name="T40" fmla="*/ 539 w 586"/>
                <a:gd name="T41" fmla="*/ 397 h 586"/>
                <a:gd name="T42" fmla="*/ 507 w 586"/>
                <a:gd name="T43" fmla="*/ 453 h 586"/>
                <a:gd name="T44" fmla="*/ 463 w 586"/>
                <a:gd name="T45" fmla="*/ 499 h 586"/>
                <a:gd name="T46" fmla="*/ 409 w 586"/>
                <a:gd name="T47" fmla="*/ 534 h 586"/>
                <a:gd name="T48" fmla="*/ 347 w 586"/>
                <a:gd name="T49" fmla="*/ 555 h 586"/>
                <a:gd name="T50" fmla="*/ 293 w 586"/>
                <a:gd name="T51" fmla="*/ 0 h 586"/>
                <a:gd name="T52" fmla="*/ 220 w 586"/>
                <a:gd name="T53" fmla="*/ 9 h 586"/>
                <a:gd name="T54" fmla="*/ 154 w 586"/>
                <a:gd name="T55" fmla="*/ 36 h 586"/>
                <a:gd name="T56" fmla="*/ 96 w 586"/>
                <a:gd name="T57" fmla="*/ 77 h 586"/>
                <a:gd name="T58" fmla="*/ 51 w 586"/>
                <a:gd name="T59" fmla="*/ 130 h 586"/>
                <a:gd name="T60" fmla="*/ 18 w 586"/>
                <a:gd name="T61" fmla="*/ 193 h 586"/>
                <a:gd name="T62" fmla="*/ 1 w 586"/>
                <a:gd name="T63" fmla="*/ 264 h 586"/>
                <a:gd name="T64" fmla="*/ 3 w 586"/>
                <a:gd name="T65" fmla="*/ 338 h 586"/>
                <a:gd name="T66" fmla="*/ 23 w 586"/>
                <a:gd name="T67" fmla="*/ 407 h 586"/>
                <a:gd name="T68" fmla="*/ 58 w 586"/>
                <a:gd name="T69" fmla="*/ 468 h 586"/>
                <a:gd name="T70" fmla="*/ 106 w 586"/>
                <a:gd name="T71" fmla="*/ 519 h 586"/>
                <a:gd name="T72" fmla="*/ 167 w 586"/>
                <a:gd name="T73" fmla="*/ 557 h 586"/>
                <a:gd name="T74" fmla="*/ 234 w 586"/>
                <a:gd name="T75" fmla="*/ 580 h 586"/>
                <a:gd name="T76" fmla="*/ 308 w 586"/>
                <a:gd name="T77" fmla="*/ 586 h 586"/>
                <a:gd name="T78" fmla="*/ 380 w 586"/>
                <a:gd name="T79" fmla="*/ 573 h 586"/>
                <a:gd name="T80" fmla="*/ 445 w 586"/>
                <a:gd name="T81" fmla="*/ 544 h 586"/>
                <a:gd name="T82" fmla="*/ 500 w 586"/>
                <a:gd name="T83" fmla="*/ 500 h 586"/>
                <a:gd name="T84" fmla="*/ 543 w 586"/>
                <a:gd name="T85" fmla="*/ 445 h 586"/>
                <a:gd name="T86" fmla="*/ 572 w 586"/>
                <a:gd name="T87" fmla="*/ 380 h 586"/>
                <a:gd name="T88" fmla="*/ 585 w 586"/>
                <a:gd name="T89" fmla="*/ 308 h 586"/>
                <a:gd name="T90" fmla="*/ 580 w 586"/>
                <a:gd name="T91" fmla="*/ 235 h 586"/>
                <a:gd name="T92" fmla="*/ 557 w 586"/>
                <a:gd name="T93" fmla="*/ 167 h 586"/>
                <a:gd name="T94" fmla="*/ 519 w 586"/>
                <a:gd name="T95" fmla="*/ 107 h 586"/>
                <a:gd name="T96" fmla="*/ 468 w 586"/>
                <a:gd name="T97" fmla="*/ 59 h 586"/>
                <a:gd name="T98" fmla="*/ 407 w 586"/>
                <a:gd name="T99" fmla="*/ 23 h 586"/>
                <a:gd name="T100" fmla="*/ 337 w 586"/>
                <a:gd name="T101" fmla="*/ 4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6" h="586">
                  <a:moveTo>
                    <a:pt x="293" y="560"/>
                  </a:moveTo>
                  <a:lnTo>
                    <a:pt x="279" y="560"/>
                  </a:lnTo>
                  <a:lnTo>
                    <a:pt x="265" y="559"/>
                  </a:lnTo>
                  <a:lnTo>
                    <a:pt x="252" y="557"/>
                  </a:lnTo>
                  <a:lnTo>
                    <a:pt x="240" y="555"/>
                  </a:lnTo>
                  <a:lnTo>
                    <a:pt x="227" y="552"/>
                  </a:lnTo>
                  <a:lnTo>
                    <a:pt x="214" y="548"/>
                  </a:lnTo>
                  <a:lnTo>
                    <a:pt x="201" y="544"/>
                  </a:lnTo>
                  <a:lnTo>
                    <a:pt x="189" y="540"/>
                  </a:lnTo>
                  <a:lnTo>
                    <a:pt x="177" y="534"/>
                  </a:lnTo>
                  <a:lnTo>
                    <a:pt x="165" y="528"/>
                  </a:lnTo>
                  <a:lnTo>
                    <a:pt x="155" y="522"/>
                  </a:lnTo>
                  <a:lnTo>
                    <a:pt x="144" y="515"/>
                  </a:lnTo>
                  <a:lnTo>
                    <a:pt x="133" y="508"/>
                  </a:lnTo>
                  <a:lnTo>
                    <a:pt x="123" y="499"/>
                  </a:lnTo>
                  <a:lnTo>
                    <a:pt x="113" y="492"/>
                  </a:lnTo>
                  <a:lnTo>
                    <a:pt x="104" y="482"/>
                  </a:lnTo>
                  <a:lnTo>
                    <a:pt x="95" y="473"/>
                  </a:lnTo>
                  <a:lnTo>
                    <a:pt x="87" y="464"/>
                  </a:lnTo>
                  <a:lnTo>
                    <a:pt x="79" y="453"/>
                  </a:lnTo>
                  <a:lnTo>
                    <a:pt x="71" y="442"/>
                  </a:lnTo>
                  <a:lnTo>
                    <a:pt x="65" y="431"/>
                  </a:lnTo>
                  <a:lnTo>
                    <a:pt x="58" y="421"/>
                  </a:lnTo>
                  <a:lnTo>
                    <a:pt x="52" y="409"/>
                  </a:lnTo>
                  <a:lnTo>
                    <a:pt x="46" y="397"/>
                  </a:lnTo>
                  <a:lnTo>
                    <a:pt x="42" y="385"/>
                  </a:lnTo>
                  <a:lnTo>
                    <a:pt x="38" y="372"/>
                  </a:lnTo>
                  <a:lnTo>
                    <a:pt x="34" y="359"/>
                  </a:lnTo>
                  <a:lnTo>
                    <a:pt x="31" y="347"/>
                  </a:lnTo>
                  <a:lnTo>
                    <a:pt x="29" y="334"/>
                  </a:lnTo>
                  <a:lnTo>
                    <a:pt x="27" y="321"/>
                  </a:lnTo>
                  <a:lnTo>
                    <a:pt x="26" y="307"/>
                  </a:lnTo>
                  <a:lnTo>
                    <a:pt x="26" y="293"/>
                  </a:lnTo>
                  <a:lnTo>
                    <a:pt x="26" y="280"/>
                  </a:lnTo>
                  <a:lnTo>
                    <a:pt x="27" y="266"/>
                  </a:lnTo>
                  <a:lnTo>
                    <a:pt x="29" y="253"/>
                  </a:lnTo>
                  <a:lnTo>
                    <a:pt x="31" y="239"/>
                  </a:lnTo>
                  <a:lnTo>
                    <a:pt x="34" y="226"/>
                  </a:lnTo>
                  <a:lnTo>
                    <a:pt x="38" y="214"/>
                  </a:lnTo>
                  <a:lnTo>
                    <a:pt x="42" y="202"/>
                  </a:lnTo>
                  <a:lnTo>
                    <a:pt x="46" y="190"/>
                  </a:lnTo>
                  <a:lnTo>
                    <a:pt x="52" y="178"/>
                  </a:lnTo>
                  <a:lnTo>
                    <a:pt x="58" y="166"/>
                  </a:lnTo>
                  <a:lnTo>
                    <a:pt x="65" y="155"/>
                  </a:lnTo>
                  <a:lnTo>
                    <a:pt x="71" y="145"/>
                  </a:lnTo>
                  <a:lnTo>
                    <a:pt x="79" y="134"/>
                  </a:lnTo>
                  <a:lnTo>
                    <a:pt x="87" y="123"/>
                  </a:lnTo>
                  <a:lnTo>
                    <a:pt x="95" y="114"/>
                  </a:lnTo>
                  <a:lnTo>
                    <a:pt x="104" y="105"/>
                  </a:lnTo>
                  <a:lnTo>
                    <a:pt x="113" y="95"/>
                  </a:lnTo>
                  <a:lnTo>
                    <a:pt x="123" y="87"/>
                  </a:lnTo>
                  <a:lnTo>
                    <a:pt x="133" y="79"/>
                  </a:lnTo>
                  <a:lnTo>
                    <a:pt x="144" y="72"/>
                  </a:lnTo>
                  <a:lnTo>
                    <a:pt x="155" y="65"/>
                  </a:lnTo>
                  <a:lnTo>
                    <a:pt x="165" y="59"/>
                  </a:lnTo>
                  <a:lnTo>
                    <a:pt x="177" y="52"/>
                  </a:lnTo>
                  <a:lnTo>
                    <a:pt x="189" y="47"/>
                  </a:lnTo>
                  <a:lnTo>
                    <a:pt x="201" y="42"/>
                  </a:lnTo>
                  <a:lnTo>
                    <a:pt x="214" y="38"/>
                  </a:lnTo>
                  <a:lnTo>
                    <a:pt x="227" y="34"/>
                  </a:lnTo>
                  <a:lnTo>
                    <a:pt x="240" y="31"/>
                  </a:lnTo>
                  <a:lnTo>
                    <a:pt x="252" y="29"/>
                  </a:lnTo>
                  <a:lnTo>
                    <a:pt x="265" y="28"/>
                  </a:lnTo>
                  <a:lnTo>
                    <a:pt x="279" y="27"/>
                  </a:lnTo>
                  <a:lnTo>
                    <a:pt x="293" y="26"/>
                  </a:lnTo>
                  <a:lnTo>
                    <a:pt x="307" y="27"/>
                  </a:lnTo>
                  <a:lnTo>
                    <a:pt x="320" y="28"/>
                  </a:lnTo>
                  <a:lnTo>
                    <a:pt x="334" y="29"/>
                  </a:lnTo>
                  <a:lnTo>
                    <a:pt x="347" y="31"/>
                  </a:lnTo>
                  <a:lnTo>
                    <a:pt x="360" y="34"/>
                  </a:lnTo>
                  <a:lnTo>
                    <a:pt x="373" y="38"/>
                  </a:lnTo>
                  <a:lnTo>
                    <a:pt x="385" y="42"/>
                  </a:lnTo>
                  <a:lnTo>
                    <a:pt x="397" y="47"/>
                  </a:lnTo>
                  <a:lnTo>
                    <a:pt x="409" y="52"/>
                  </a:lnTo>
                  <a:lnTo>
                    <a:pt x="420" y="59"/>
                  </a:lnTo>
                  <a:lnTo>
                    <a:pt x="432" y="65"/>
                  </a:lnTo>
                  <a:lnTo>
                    <a:pt x="442" y="72"/>
                  </a:lnTo>
                  <a:lnTo>
                    <a:pt x="453" y="79"/>
                  </a:lnTo>
                  <a:lnTo>
                    <a:pt x="463" y="87"/>
                  </a:lnTo>
                  <a:lnTo>
                    <a:pt x="473" y="95"/>
                  </a:lnTo>
                  <a:lnTo>
                    <a:pt x="482" y="105"/>
                  </a:lnTo>
                  <a:lnTo>
                    <a:pt x="491" y="114"/>
                  </a:lnTo>
                  <a:lnTo>
                    <a:pt x="499" y="123"/>
                  </a:lnTo>
                  <a:lnTo>
                    <a:pt x="507" y="134"/>
                  </a:lnTo>
                  <a:lnTo>
                    <a:pt x="514" y="145"/>
                  </a:lnTo>
                  <a:lnTo>
                    <a:pt x="522" y="155"/>
                  </a:lnTo>
                  <a:lnTo>
                    <a:pt x="528" y="166"/>
                  </a:lnTo>
                  <a:lnTo>
                    <a:pt x="534" y="178"/>
                  </a:lnTo>
                  <a:lnTo>
                    <a:pt x="539" y="190"/>
                  </a:lnTo>
                  <a:lnTo>
                    <a:pt x="544" y="202"/>
                  </a:lnTo>
                  <a:lnTo>
                    <a:pt x="549" y="214"/>
                  </a:lnTo>
                  <a:lnTo>
                    <a:pt x="552" y="226"/>
                  </a:lnTo>
                  <a:lnTo>
                    <a:pt x="555" y="239"/>
                  </a:lnTo>
                  <a:lnTo>
                    <a:pt x="557" y="253"/>
                  </a:lnTo>
                  <a:lnTo>
                    <a:pt x="560" y="266"/>
                  </a:lnTo>
                  <a:lnTo>
                    <a:pt x="560" y="280"/>
                  </a:lnTo>
                  <a:lnTo>
                    <a:pt x="561" y="293"/>
                  </a:lnTo>
                  <a:lnTo>
                    <a:pt x="560" y="307"/>
                  </a:lnTo>
                  <a:lnTo>
                    <a:pt x="560" y="321"/>
                  </a:lnTo>
                  <a:lnTo>
                    <a:pt x="557" y="334"/>
                  </a:lnTo>
                  <a:lnTo>
                    <a:pt x="555" y="347"/>
                  </a:lnTo>
                  <a:lnTo>
                    <a:pt x="552" y="359"/>
                  </a:lnTo>
                  <a:lnTo>
                    <a:pt x="549" y="372"/>
                  </a:lnTo>
                  <a:lnTo>
                    <a:pt x="544" y="385"/>
                  </a:lnTo>
                  <a:lnTo>
                    <a:pt x="539" y="397"/>
                  </a:lnTo>
                  <a:lnTo>
                    <a:pt x="534" y="409"/>
                  </a:lnTo>
                  <a:lnTo>
                    <a:pt x="528" y="421"/>
                  </a:lnTo>
                  <a:lnTo>
                    <a:pt x="522" y="431"/>
                  </a:lnTo>
                  <a:lnTo>
                    <a:pt x="514" y="442"/>
                  </a:lnTo>
                  <a:lnTo>
                    <a:pt x="507" y="453"/>
                  </a:lnTo>
                  <a:lnTo>
                    <a:pt x="499" y="464"/>
                  </a:lnTo>
                  <a:lnTo>
                    <a:pt x="491" y="473"/>
                  </a:lnTo>
                  <a:lnTo>
                    <a:pt x="482" y="482"/>
                  </a:lnTo>
                  <a:lnTo>
                    <a:pt x="473" y="492"/>
                  </a:lnTo>
                  <a:lnTo>
                    <a:pt x="463" y="499"/>
                  </a:lnTo>
                  <a:lnTo>
                    <a:pt x="453" y="508"/>
                  </a:lnTo>
                  <a:lnTo>
                    <a:pt x="442" y="515"/>
                  </a:lnTo>
                  <a:lnTo>
                    <a:pt x="432" y="522"/>
                  </a:lnTo>
                  <a:lnTo>
                    <a:pt x="420" y="528"/>
                  </a:lnTo>
                  <a:lnTo>
                    <a:pt x="409" y="534"/>
                  </a:lnTo>
                  <a:lnTo>
                    <a:pt x="397" y="540"/>
                  </a:lnTo>
                  <a:lnTo>
                    <a:pt x="385" y="544"/>
                  </a:lnTo>
                  <a:lnTo>
                    <a:pt x="373" y="548"/>
                  </a:lnTo>
                  <a:lnTo>
                    <a:pt x="360" y="552"/>
                  </a:lnTo>
                  <a:lnTo>
                    <a:pt x="347" y="555"/>
                  </a:lnTo>
                  <a:lnTo>
                    <a:pt x="334" y="557"/>
                  </a:lnTo>
                  <a:lnTo>
                    <a:pt x="320" y="559"/>
                  </a:lnTo>
                  <a:lnTo>
                    <a:pt x="307" y="560"/>
                  </a:lnTo>
                  <a:lnTo>
                    <a:pt x="293" y="560"/>
                  </a:lnTo>
                  <a:close/>
                  <a:moveTo>
                    <a:pt x="293" y="0"/>
                  </a:moveTo>
                  <a:lnTo>
                    <a:pt x="278" y="1"/>
                  </a:lnTo>
                  <a:lnTo>
                    <a:pt x="263" y="2"/>
                  </a:lnTo>
                  <a:lnTo>
                    <a:pt x="248" y="4"/>
                  </a:lnTo>
                  <a:lnTo>
                    <a:pt x="234" y="6"/>
                  </a:lnTo>
                  <a:lnTo>
                    <a:pt x="220" y="9"/>
                  </a:lnTo>
                  <a:lnTo>
                    <a:pt x="206" y="14"/>
                  </a:lnTo>
                  <a:lnTo>
                    <a:pt x="192" y="18"/>
                  </a:lnTo>
                  <a:lnTo>
                    <a:pt x="179" y="23"/>
                  </a:lnTo>
                  <a:lnTo>
                    <a:pt x="167" y="30"/>
                  </a:lnTo>
                  <a:lnTo>
                    <a:pt x="154" y="36"/>
                  </a:lnTo>
                  <a:lnTo>
                    <a:pt x="141" y="43"/>
                  </a:lnTo>
                  <a:lnTo>
                    <a:pt x="129" y="50"/>
                  </a:lnTo>
                  <a:lnTo>
                    <a:pt x="118" y="59"/>
                  </a:lnTo>
                  <a:lnTo>
                    <a:pt x="106" y="67"/>
                  </a:lnTo>
                  <a:lnTo>
                    <a:pt x="96" y="77"/>
                  </a:lnTo>
                  <a:lnTo>
                    <a:pt x="86" y="87"/>
                  </a:lnTo>
                  <a:lnTo>
                    <a:pt x="76" y="96"/>
                  </a:lnTo>
                  <a:lnTo>
                    <a:pt x="67" y="107"/>
                  </a:lnTo>
                  <a:lnTo>
                    <a:pt x="58" y="119"/>
                  </a:lnTo>
                  <a:lnTo>
                    <a:pt x="51" y="130"/>
                  </a:lnTo>
                  <a:lnTo>
                    <a:pt x="43" y="141"/>
                  </a:lnTo>
                  <a:lnTo>
                    <a:pt x="36" y="154"/>
                  </a:lnTo>
                  <a:lnTo>
                    <a:pt x="29" y="167"/>
                  </a:lnTo>
                  <a:lnTo>
                    <a:pt x="23" y="180"/>
                  </a:lnTo>
                  <a:lnTo>
                    <a:pt x="18" y="193"/>
                  </a:lnTo>
                  <a:lnTo>
                    <a:pt x="13" y="207"/>
                  </a:lnTo>
                  <a:lnTo>
                    <a:pt x="10" y="220"/>
                  </a:lnTo>
                  <a:lnTo>
                    <a:pt x="7" y="235"/>
                  </a:lnTo>
                  <a:lnTo>
                    <a:pt x="3" y="249"/>
                  </a:lnTo>
                  <a:lnTo>
                    <a:pt x="1" y="264"/>
                  </a:lnTo>
                  <a:lnTo>
                    <a:pt x="0" y="278"/>
                  </a:lnTo>
                  <a:lnTo>
                    <a:pt x="0" y="293"/>
                  </a:lnTo>
                  <a:lnTo>
                    <a:pt x="0" y="308"/>
                  </a:lnTo>
                  <a:lnTo>
                    <a:pt x="1" y="323"/>
                  </a:lnTo>
                  <a:lnTo>
                    <a:pt x="3" y="338"/>
                  </a:lnTo>
                  <a:lnTo>
                    <a:pt x="7" y="352"/>
                  </a:lnTo>
                  <a:lnTo>
                    <a:pt x="10" y="366"/>
                  </a:lnTo>
                  <a:lnTo>
                    <a:pt x="13" y="380"/>
                  </a:lnTo>
                  <a:lnTo>
                    <a:pt x="18" y="394"/>
                  </a:lnTo>
                  <a:lnTo>
                    <a:pt x="23" y="407"/>
                  </a:lnTo>
                  <a:lnTo>
                    <a:pt x="29" y="420"/>
                  </a:lnTo>
                  <a:lnTo>
                    <a:pt x="36" y="432"/>
                  </a:lnTo>
                  <a:lnTo>
                    <a:pt x="43" y="445"/>
                  </a:lnTo>
                  <a:lnTo>
                    <a:pt x="51" y="457"/>
                  </a:lnTo>
                  <a:lnTo>
                    <a:pt x="58" y="468"/>
                  </a:lnTo>
                  <a:lnTo>
                    <a:pt x="67" y="480"/>
                  </a:lnTo>
                  <a:lnTo>
                    <a:pt x="76" y="490"/>
                  </a:lnTo>
                  <a:lnTo>
                    <a:pt x="86" y="500"/>
                  </a:lnTo>
                  <a:lnTo>
                    <a:pt x="96" y="510"/>
                  </a:lnTo>
                  <a:lnTo>
                    <a:pt x="106" y="519"/>
                  </a:lnTo>
                  <a:lnTo>
                    <a:pt x="118" y="528"/>
                  </a:lnTo>
                  <a:lnTo>
                    <a:pt x="129" y="536"/>
                  </a:lnTo>
                  <a:lnTo>
                    <a:pt x="141" y="544"/>
                  </a:lnTo>
                  <a:lnTo>
                    <a:pt x="154" y="551"/>
                  </a:lnTo>
                  <a:lnTo>
                    <a:pt x="167" y="557"/>
                  </a:lnTo>
                  <a:lnTo>
                    <a:pt x="179" y="563"/>
                  </a:lnTo>
                  <a:lnTo>
                    <a:pt x="192" y="568"/>
                  </a:lnTo>
                  <a:lnTo>
                    <a:pt x="206" y="573"/>
                  </a:lnTo>
                  <a:lnTo>
                    <a:pt x="220" y="576"/>
                  </a:lnTo>
                  <a:lnTo>
                    <a:pt x="234" y="580"/>
                  </a:lnTo>
                  <a:lnTo>
                    <a:pt x="248" y="583"/>
                  </a:lnTo>
                  <a:lnTo>
                    <a:pt x="263" y="585"/>
                  </a:lnTo>
                  <a:lnTo>
                    <a:pt x="278" y="586"/>
                  </a:lnTo>
                  <a:lnTo>
                    <a:pt x="293" y="586"/>
                  </a:lnTo>
                  <a:lnTo>
                    <a:pt x="308" y="586"/>
                  </a:lnTo>
                  <a:lnTo>
                    <a:pt x="323" y="585"/>
                  </a:lnTo>
                  <a:lnTo>
                    <a:pt x="337" y="583"/>
                  </a:lnTo>
                  <a:lnTo>
                    <a:pt x="352" y="580"/>
                  </a:lnTo>
                  <a:lnTo>
                    <a:pt x="366" y="576"/>
                  </a:lnTo>
                  <a:lnTo>
                    <a:pt x="380" y="573"/>
                  </a:lnTo>
                  <a:lnTo>
                    <a:pt x="393" y="568"/>
                  </a:lnTo>
                  <a:lnTo>
                    <a:pt x="407" y="563"/>
                  </a:lnTo>
                  <a:lnTo>
                    <a:pt x="420" y="557"/>
                  </a:lnTo>
                  <a:lnTo>
                    <a:pt x="433" y="551"/>
                  </a:lnTo>
                  <a:lnTo>
                    <a:pt x="445" y="544"/>
                  </a:lnTo>
                  <a:lnTo>
                    <a:pt x="456" y="536"/>
                  </a:lnTo>
                  <a:lnTo>
                    <a:pt x="468" y="528"/>
                  </a:lnTo>
                  <a:lnTo>
                    <a:pt x="479" y="519"/>
                  </a:lnTo>
                  <a:lnTo>
                    <a:pt x="490" y="510"/>
                  </a:lnTo>
                  <a:lnTo>
                    <a:pt x="500" y="500"/>
                  </a:lnTo>
                  <a:lnTo>
                    <a:pt x="510" y="490"/>
                  </a:lnTo>
                  <a:lnTo>
                    <a:pt x="519" y="480"/>
                  </a:lnTo>
                  <a:lnTo>
                    <a:pt x="527" y="468"/>
                  </a:lnTo>
                  <a:lnTo>
                    <a:pt x="536" y="457"/>
                  </a:lnTo>
                  <a:lnTo>
                    <a:pt x="543" y="445"/>
                  </a:lnTo>
                  <a:lnTo>
                    <a:pt x="551" y="432"/>
                  </a:lnTo>
                  <a:lnTo>
                    <a:pt x="557" y="420"/>
                  </a:lnTo>
                  <a:lnTo>
                    <a:pt x="563" y="407"/>
                  </a:lnTo>
                  <a:lnTo>
                    <a:pt x="568" y="394"/>
                  </a:lnTo>
                  <a:lnTo>
                    <a:pt x="572" y="380"/>
                  </a:lnTo>
                  <a:lnTo>
                    <a:pt x="577" y="366"/>
                  </a:lnTo>
                  <a:lnTo>
                    <a:pt x="580" y="352"/>
                  </a:lnTo>
                  <a:lnTo>
                    <a:pt x="582" y="338"/>
                  </a:lnTo>
                  <a:lnTo>
                    <a:pt x="584" y="323"/>
                  </a:lnTo>
                  <a:lnTo>
                    <a:pt x="585" y="308"/>
                  </a:lnTo>
                  <a:lnTo>
                    <a:pt x="586" y="293"/>
                  </a:lnTo>
                  <a:lnTo>
                    <a:pt x="585" y="278"/>
                  </a:lnTo>
                  <a:lnTo>
                    <a:pt x="584" y="264"/>
                  </a:lnTo>
                  <a:lnTo>
                    <a:pt x="582" y="249"/>
                  </a:lnTo>
                  <a:lnTo>
                    <a:pt x="580" y="235"/>
                  </a:lnTo>
                  <a:lnTo>
                    <a:pt x="577" y="220"/>
                  </a:lnTo>
                  <a:lnTo>
                    <a:pt x="572" y="207"/>
                  </a:lnTo>
                  <a:lnTo>
                    <a:pt x="568" y="193"/>
                  </a:lnTo>
                  <a:lnTo>
                    <a:pt x="563" y="180"/>
                  </a:lnTo>
                  <a:lnTo>
                    <a:pt x="557" y="167"/>
                  </a:lnTo>
                  <a:lnTo>
                    <a:pt x="551" y="154"/>
                  </a:lnTo>
                  <a:lnTo>
                    <a:pt x="543" y="141"/>
                  </a:lnTo>
                  <a:lnTo>
                    <a:pt x="536" y="130"/>
                  </a:lnTo>
                  <a:lnTo>
                    <a:pt x="527" y="119"/>
                  </a:lnTo>
                  <a:lnTo>
                    <a:pt x="519" y="107"/>
                  </a:lnTo>
                  <a:lnTo>
                    <a:pt x="510" y="96"/>
                  </a:lnTo>
                  <a:lnTo>
                    <a:pt x="500" y="87"/>
                  </a:lnTo>
                  <a:lnTo>
                    <a:pt x="490" y="77"/>
                  </a:lnTo>
                  <a:lnTo>
                    <a:pt x="479" y="67"/>
                  </a:lnTo>
                  <a:lnTo>
                    <a:pt x="468" y="59"/>
                  </a:lnTo>
                  <a:lnTo>
                    <a:pt x="456" y="50"/>
                  </a:lnTo>
                  <a:lnTo>
                    <a:pt x="445" y="43"/>
                  </a:lnTo>
                  <a:lnTo>
                    <a:pt x="433" y="36"/>
                  </a:lnTo>
                  <a:lnTo>
                    <a:pt x="420" y="30"/>
                  </a:lnTo>
                  <a:lnTo>
                    <a:pt x="407" y="23"/>
                  </a:lnTo>
                  <a:lnTo>
                    <a:pt x="393" y="18"/>
                  </a:lnTo>
                  <a:lnTo>
                    <a:pt x="380" y="14"/>
                  </a:lnTo>
                  <a:lnTo>
                    <a:pt x="366" y="9"/>
                  </a:lnTo>
                  <a:lnTo>
                    <a:pt x="352" y="6"/>
                  </a:lnTo>
                  <a:lnTo>
                    <a:pt x="337" y="4"/>
                  </a:lnTo>
                  <a:lnTo>
                    <a:pt x="323" y="2"/>
                  </a:lnTo>
                  <a:lnTo>
                    <a:pt x="308" y="1"/>
                  </a:lnTo>
                  <a:lnTo>
                    <a:pt x="2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94">
              <a:extLst>
                <a:ext uri="{FF2B5EF4-FFF2-40B4-BE49-F238E27FC236}">
                  <a16:creationId xmlns:a16="http://schemas.microsoft.com/office/drawing/2014/main" id="{86D6D9F7-95E9-D304-0E7E-3DF619FF5E69}"/>
                </a:ext>
              </a:extLst>
            </p:cNvPr>
            <p:cNvSpPr>
              <a:spLocks/>
            </p:cNvSpPr>
            <p:nvPr/>
          </p:nvSpPr>
          <p:spPr bwMode="auto">
            <a:xfrm>
              <a:off x="3874208" y="6629719"/>
              <a:ext cx="65768" cy="94168"/>
            </a:xfrm>
            <a:custGeom>
              <a:avLst/>
              <a:gdLst>
                <a:gd name="T0" fmla="*/ 165 w 178"/>
                <a:gd name="T1" fmla="*/ 228 h 254"/>
                <a:gd name="T2" fmla="*/ 102 w 178"/>
                <a:gd name="T3" fmla="*/ 228 h 254"/>
                <a:gd name="T4" fmla="*/ 102 w 178"/>
                <a:gd name="T5" fmla="*/ 12 h 254"/>
                <a:gd name="T6" fmla="*/ 101 w 178"/>
                <a:gd name="T7" fmla="*/ 7 h 254"/>
                <a:gd name="T8" fmla="*/ 98 w 178"/>
                <a:gd name="T9" fmla="*/ 4 h 254"/>
                <a:gd name="T10" fmla="*/ 94 w 178"/>
                <a:gd name="T11" fmla="*/ 1 h 254"/>
                <a:gd name="T12" fmla="*/ 89 w 178"/>
                <a:gd name="T13" fmla="*/ 0 h 254"/>
                <a:gd name="T14" fmla="*/ 38 w 178"/>
                <a:gd name="T15" fmla="*/ 0 h 254"/>
                <a:gd name="T16" fmla="*/ 33 w 178"/>
                <a:gd name="T17" fmla="*/ 1 h 254"/>
                <a:gd name="T18" fmla="*/ 29 w 178"/>
                <a:gd name="T19" fmla="*/ 4 h 254"/>
                <a:gd name="T20" fmla="*/ 26 w 178"/>
                <a:gd name="T21" fmla="*/ 7 h 254"/>
                <a:gd name="T22" fmla="*/ 25 w 178"/>
                <a:gd name="T23" fmla="*/ 12 h 254"/>
                <a:gd name="T24" fmla="*/ 26 w 178"/>
                <a:gd name="T25" fmla="*/ 18 h 254"/>
                <a:gd name="T26" fmla="*/ 29 w 178"/>
                <a:gd name="T27" fmla="*/ 21 h 254"/>
                <a:gd name="T28" fmla="*/ 33 w 178"/>
                <a:gd name="T29" fmla="*/ 24 h 254"/>
                <a:gd name="T30" fmla="*/ 38 w 178"/>
                <a:gd name="T31" fmla="*/ 25 h 254"/>
                <a:gd name="T32" fmla="*/ 76 w 178"/>
                <a:gd name="T33" fmla="*/ 25 h 254"/>
                <a:gd name="T34" fmla="*/ 76 w 178"/>
                <a:gd name="T35" fmla="*/ 228 h 254"/>
                <a:gd name="T36" fmla="*/ 13 w 178"/>
                <a:gd name="T37" fmla="*/ 228 h 254"/>
                <a:gd name="T38" fmla="*/ 8 w 178"/>
                <a:gd name="T39" fmla="*/ 229 h 254"/>
                <a:gd name="T40" fmla="*/ 3 w 178"/>
                <a:gd name="T41" fmla="*/ 233 h 254"/>
                <a:gd name="T42" fmla="*/ 1 w 178"/>
                <a:gd name="T43" fmla="*/ 237 h 254"/>
                <a:gd name="T44" fmla="*/ 0 w 178"/>
                <a:gd name="T45" fmla="*/ 241 h 254"/>
                <a:gd name="T46" fmla="*/ 1 w 178"/>
                <a:gd name="T47" fmla="*/ 246 h 254"/>
                <a:gd name="T48" fmla="*/ 3 w 178"/>
                <a:gd name="T49" fmla="*/ 251 h 254"/>
                <a:gd name="T50" fmla="*/ 8 w 178"/>
                <a:gd name="T51" fmla="*/ 253 h 254"/>
                <a:gd name="T52" fmla="*/ 13 w 178"/>
                <a:gd name="T53" fmla="*/ 254 h 254"/>
                <a:gd name="T54" fmla="*/ 165 w 178"/>
                <a:gd name="T55" fmla="*/ 254 h 254"/>
                <a:gd name="T56" fmla="*/ 171 w 178"/>
                <a:gd name="T57" fmla="*/ 253 h 254"/>
                <a:gd name="T58" fmla="*/ 174 w 178"/>
                <a:gd name="T59" fmla="*/ 251 h 254"/>
                <a:gd name="T60" fmla="*/ 177 w 178"/>
                <a:gd name="T61" fmla="*/ 246 h 254"/>
                <a:gd name="T62" fmla="*/ 178 w 178"/>
                <a:gd name="T63" fmla="*/ 241 h 254"/>
                <a:gd name="T64" fmla="*/ 177 w 178"/>
                <a:gd name="T65" fmla="*/ 237 h 254"/>
                <a:gd name="T66" fmla="*/ 174 w 178"/>
                <a:gd name="T67" fmla="*/ 233 h 254"/>
                <a:gd name="T68" fmla="*/ 171 w 178"/>
                <a:gd name="T69" fmla="*/ 229 h 254"/>
                <a:gd name="T70" fmla="*/ 165 w 178"/>
                <a:gd name="T71" fmla="*/ 2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 h="254">
                  <a:moveTo>
                    <a:pt x="165" y="228"/>
                  </a:moveTo>
                  <a:lnTo>
                    <a:pt x="102" y="228"/>
                  </a:lnTo>
                  <a:lnTo>
                    <a:pt x="102" y="12"/>
                  </a:lnTo>
                  <a:lnTo>
                    <a:pt x="101" y="7"/>
                  </a:lnTo>
                  <a:lnTo>
                    <a:pt x="98" y="4"/>
                  </a:lnTo>
                  <a:lnTo>
                    <a:pt x="94" y="1"/>
                  </a:lnTo>
                  <a:lnTo>
                    <a:pt x="89" y="0"/>
                  </a:lnTo>
                  <a:lnTo>
                    <a:pt x="38" y="0"/>
                  </a:lnTo>
                  <a:lnTo>
                    <a:pt x="33" y="1"/>
                  </a:lnTo>
                  <a:lnTo>
                    <a:pt x="29" y="4"/>
                  </a:lnTo>
                  <a:lnTo>
                    <a:pt x="26" y="7"/>
                  </a:lnTo>
                  <a:lnTo>
                    <a:pt x="25" y="12"/>
                  </a:lnTo>
                  <a:lnTo>
                    <a:pt x="26" y="18"/>
                  </a:lnTo>
                  <a:lnTo>
                    <a:pt x="29" y="21"/>
                  </a:lnTo>
                  <a:lnTo>
                    <a:pt x="33" y="24"/>
                  </a:lnTo>
                  <a:lnTo>
                    <a:pt x="38" y="25"/>
                  </a:lnTo>
                  <a:lnTo>
                    <a:pt x="76" y="25"/>
                  </a:lnTo>
                  <a:lnTo>
                    <a:pt x="76" y="228"/>
                  </a:lnTo>
                  <a:lnTo>
                    <a:pt x="13" y="228"/>
                  </a:lnTo>
                  <a:lnTo>
                    <a:pt x="8" y="229"/>
                  </a:lnTo>
                  <a:lnTo>
                    <a:pt x="3" y="233"/>
                  </a:lnTo>
                  <a:lnTo>
                    <a:pt x="1" y="237"/>
                  </a:lnTo>
                  <a:lnTo>
                    <a:pt x="0" y="241"/>
                  </a:lnTo>
                  <a:lnTo>
                    <a:pt x="1" y="246"/>
                  </a:lnTo>
                  <a:lnTo>
                    <a:pt x="3" y="251"/>
                  </a:lnTo>
                  <a:lnTo>
                    <a:pt x="8" y="253"/>
                  </a:lnTo>
                  <a:lnTo>
                    <a:pt x="13" y="254"/>
                  </a:lnTo>
                  <a:lnTo>
                    <a:pt x="165" y="254"/>
                  </a:lnTo>
                  <a:lnTo>
                    <a:pt x="171" y="253"/>
                  </a:lnTo>
                  <a:lnTo>
                    <a:pt x="174" y="251"/>
                  </a:lnTo>
                  <a:lnTo>
                    <a:pt x="177" y="246"/>
                  </a:lnTo>
                  <a:lnTo>
                    <a:pt x="178" y="241"/>
                  </a:lnTo>
                  <a:lnTo>
                    <a:pt x="177" y="237"/>
                  </a:lnTo>
                  <a:lnTo>
                    <a:pt x="174" y="233"/>
                  </a:lnTo>
                  <a:lnTo>
                    <a:pt x="171" y="229"/>
                  </a:lnTo>
                  <a:lnTo>
                    <a:pt x="165"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95">
              <a:extLst>
                <a:ext uri="{FF2B5EF4-FFF2-40B4-BE49-F238E27FC236}">
                  <a16:creationId xmlns:a16="http://schemas.microsoft.com/office/drawing/2014/main" id="{DC6E466D-E33A-4A7C-BC08-FF29F4EEE898}"/>
                </a:ext>
              </a:extLst>
            </p:cNvPr>
            <p:cNvSpPr>
              <a:spLocks noEditPoints="1"/>
            </p:cNvSpPr>
            <p:nvPr/>
          </p:nvSpPr>
          <p:spPr bwMode="auto">
            <a:xfrm>
              <a:off x="3892145" y="6581888"/>
              <a:ext cx="19432" cy="19432"/>
            </a:xfrm>
            <a:custGeom>
              <a:avLst/>
              <a:gdLst>
                <a:gd name="T0" fmla="*/ 25 w 51"/>
                <a:gd name="T1" fmla="*/ 26 h 51"/>
                <a:gd name="T2" fmla="*/ 25 w 51"/>
                <a:gd name="T3" fmla="*/ 38 h 51"/>
                <a:gd name="T4" fmla="*/ 25 w 51"/>
                <a:gd name="T5" fmla="*/ 26 h 51"/>
                <a:gd name="T6" fmla="*/ 25 w 51"/>
                <a:gd name="T7" fmla="*/ 26 h 51"/>
                <a:gd name="T8" fmla="*/ 25 w 51"/>
                <a:gd name="T9" fmla="*/ 51 h 51"/>
                <a:gd name="T10" fmla="*/ 31 w 51"/>
                <a:gd name="T11" fmla="*/ 50 h 51"/>
                <a:gd name="T12" fmla="*/ 35 w 51"/>
                <a:gd name="T13" fmla="*/ 49 h 51"/>
                <a:gd name="T14" fmla="*/ 39 w 51"/>
                <a:gd name="T15" fmla="*/ 47 h 51"/>
                <a:gd name="T16" fmla="*/ 44 w 51"/>
                <a:gd name="T17" fmla="*/ 44 h 51"/>
                <a:gd name="T18" fmla="*/ 47 w 51"/>
                <a:gd name="T19" fmla="*/ 39 h 51"/>
                <a:gd name="T20" fmla="*/ 49 w 51"/>
                <a:gd name="T21" fmla="*/ 35 h 51"/>
                <a:gd name="T22" fmla="*/ 50 w 51"/>
                <a:gd name="T23" fmla="*/ 31 h 51"/>
                <a:gd name="T24" fmla="*/ 51 w 51"/>
                <a:gd name="T25" fmla="*/ 26 h 51"/>
                <a:gd name="T26" fmla="*/ 50 w 51"/>
                <a:gd name="T27" fmla="*/ 20 h 51"/>
                <a:gd name="T28" fmla="*/ 49 w 51"/>
                <a:gd name="T29" fmla="*/ 16 h 51"/>
                <a:gd name="T30" fmla="*/ 47 w 51"/>
                <a:gd name="T31" fmla="*/ 12 h 51"/>
                <a:gd name="T32" fmla="*/ 44 w 51"/>
                <a:gd name="T33" fmla="*/ 7 h 51"/>
                <a:gd name="T34" fmla="*/ 39 w 51"/>
                <a:gd name="T35" fmla="*/ 4 h 51"/>
                <a:gd name="T36" fmla="*/ 35 w 51"/>
                <a:gd name="T37" fmla="*/ 2 h 51"/>
                <a:gd name="T38" fmla="*/ 31 w 51"/>
                <a:gd name="T39" fmla="*/ 1 h 51"/>
                <a:gd name="T40" fmla="*/ 25 w 51"/>
                <a:gd name="T41" fmla="*/ 0 h 51"/>
                <a:gd name="T42" fmla="*/ 20 w 51"/>
                <a:gd name="T43" fmla="*/ 1 h 51"/>
                <a:gd name="T44" fmla="*/ 16 w 51"/>
                <a:gd name="T45" fmla="*/ 2 h 51"/>
                <a:gd name="T46" fmla="*/ 11 w 51"/>
                <a:gd name="T47" fmla="*/ 4 h 51"/>
                <a:gd name="T48" fmla="*/ 7 w 51"/>
                <a:gd name="T49" fmla="*/ 7 h 51"/>
                <a:gd name="T50" fmla="*/ 4 w 51"/>
                <a:gd name="T51" fmla="*/ 12 h 51"/>
                <a:gd name="T52" fmla="*/ 2 w 51"/>
                <a:gd name="T53" fmla="*/ 16 h 51"/>
                <a:gd name="T54" fmla="*/ 1 w 51"/>
                <a:gd name="T55" fmla="*/ 20 h 51"/>
                <a:gd name="T56" fmla="*/ 0 w 51"/>
                <a:gd name="T57" fmla="*/ 26 h 51"/>
                <a:gd name="T58" fmla="*/ 1 w 51"/>
                <a:gd name="T59" fmla="*/ 31 h 51"/>
                <a:gd name="T60" fmla="*/ 2 w 51"/>
                <a:gd name="T61" fmla="*/ 35 h 51"/>
                <a:gd name="T62" fmla="*/ 4 w 51"/>
                <a:gd name="T63" fmla="*/ 39 h 51"/>
                <a:gd name="T64" fmla="*/ 7 w 51"/>
                <a:gd name="T65" fmla="*/ 44 h 51"/>
                <a:gd name="T66" fmla="*/ 11 w 51"/>
                <a:gd name="T67" fmla="*/ 47 h 51"/>
                <a:gd name="T68" fmla="*/ 16 w 51"/>
                <a:gd name="T69" fmla="*/ 49 h 51"/>
                <a:gd name="T70" fmla="*/ 20 w 51"/>
                <a:gd name="T71" fmla="*/ 50 h 51"/>
                <a:gd name="T72" fmla="*/ 25 w 51"/>
                <a:gd name="T7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 h="51">
                  <a:moveTo>
                    <a:pt x="25" y="26"/>
                  </a:moveTo>
                  <a:lnTo>
                    <a:pt x="25" y="38"/>
                  </a:lnTo>
                  <a:lnTo>
                    <a:pt x="25" y="26"/>
                  </a:lnTo>
                  <a:lnTo>
                    <a:pt x="25" y="26"/>
                  </a:lnTo>
                  <a:close/>
                  <a:moveTo>
                    <a:pt x="25" y="51"/>
                  </a:moveTo>
                  <a:lnTo>
                    <a:pt x="31" y="50"/>
                  </a:lnTo>
                  <a:lnTo>
                    <a:pt x="35" y="49"/>
                  </a:lnTo>
                  <a:lnTo>
                    <a:pt x="39" y="47"/>
                  </a:lnTo>
                  <a:lnTo>
                    <a:pt x="44" y="44"/>
                  </a:lnTo>
                  <a:lnTo>
                    <a:pt x="47" y="39"/>
                  </a:lnTo>
                  <a:lnTo>
                    <a:pt x="49" y="35"/>
                  </a:lnTo>
                  <a:lnTo>
                    <a:pt x="50" y="31"/>
                  </a:lnTo>
                  <a:lnTo>
                    <a:pt x="51" y="26"/>
                  </a:lnTo>
                  <a:lnTo>
                    <a:pt x="50" y="20"/>
                  </a:lnTo>
                  <a:lnTo>
                    <a:pt x="49" y="16"/>
                  </a:lnTo>
                  <a:lnTo>
                    <a:pt x="47" y="12"/>
                  </a:lnTo>
                  <a:lnTo>
                    <a:pt x="44" y="7"/>
                  </a:lnTo>
                  <a:lnTo>
                    <a:pt x="39" y="4"/>
                  </a:lnTo>
                  <a:lnTo>
                    <a:pt x="35" y="2"/>
                  </a:lnTo>
                  <a:lnTo>
                    <a:pt x="31" y="1"/>
                  </a:lnTo>
                  <a:lnTo>
                    <a:pt x="25" y="0"/>
                  </a:lnTo>
                  <a:lnTo>
                    <a:pt x="20" y="1"/>
                  </a:lnTo>
                  <a:lnTo>
                    <a:pt x="16" y="2"/>
                  </a:lnTo>
                  <a:lnTo>
                    <a:pt x="11" y="4"/>
                  </a:lnTo>
                  <a:lnTo>
                    <a:pt x="7" y="7"/>
                  </a:lnTo>
                  <a:lnTo>
                    <a:pt x="4" y="12"/>
                  </a:lnTo>
                  <a:lnTo>
                    <a:pt x="2" y="16"/>
                  </a:lnTo>
                  <a:lnTo>
                    <a:pt x="1" y="20"/>
                  </a:lnTo>
                  <a:lnTo>
                    <a:pt x="0" y="26"/>
                  </a:lnTo>
                  <a:lnTo>
                    <a:pt x="1" y="31"/>
                  </a:lnTo>
                  <a:lnTo>
                    <a:pt x="2" y="35"/>
                  </a:lnTo>
                  <a:lnTo>
                    <a:pt x="4" y="39"/>
                  </a:lnTo>
                  <a:lnTo>
                    <a:pt x="7" y="44"/>
                  </a:lnTo>
                  <a:lnTo>
                    <a:pt x="11" y="47"/>
                  </a:lnTo>
                  <a:lnTo>
                    <a:pt x="16" y="49"/>
                  </a:lnTo>
                  <a:lnTo>
                    <a:pt x="20" y="50"/>
                  </a:lnTo>
                  <a:lnTo>
                    <a:pt x="25"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4" name="Group 23">
            <a:extLst>
              <a:ext uri="{FF2B5EF4-FFF2-40B4-BE49-F238E27FC236}">
                <a16:creationId xmlns:a16="http://schemas.microsoft.com/office/drawing/2014/main" id="{0E3F99AB-32EC-4861-99F1-7BBA83426C56}"/>
              </a:ext>
            </a:extLst>
          </p:cNvPr>
          <p:cNvGrpSpPr/>
          <p:nvPr/>
        </p:nvGrpSpPr>
        <p:grpSpPr>
          <a:xfrm>
            <a:off x="7693330" y="3200315"/>
            <a:ext cx="413608" cy="413606"/>
            <a:chOff x="5792788" y="2633663"/>
            <a:chExt cx="303213" cy="303213"/>
          </a:xfrm>
          <a:solidFill>
            <a:schemeClr val="bg1"/>
          </a:solidFill>
        </p:grpSpPr>
        <p:sp>
          <p:nvSpPr>
            <p:cNvPr id="25" name="Freeform 33">
              <a:extLst>
                <a:ext uri="{FF2B5EF4-FFF2-40B4-BE49-F238E27FC236}">
                  <a16:creationId xmlns:a16="http://schemas.microsoft.com/office/drawing/2014/main" id="{94455109-9375-AD35-E2F1-AF0720338EC4}"/>
                </a:ext>
              </a:extLst>
            </p:cNvPr>
            <p:cNvSpPr>
              <a:spLocks noEditPoints="1"/>
            </p:cNvSpPr>
            <p:nvPr/>
          </p:nvSpPr>
          <p:spPr bwMode="auto">
            <a:xfrm>
              <a:off x="5792788" y="2633663"/>
              <a:ext cx="303213" cy="303213"/>
            </a:xfrm>
            <a:custGeom>
              <a:avLst/>
              <a:gdLst>
                <a:gd name="T0" fmla="*/ 738 w 764"/>
                <a:gd name="T1" fmla="*/ 739 h 765"/>
                <a:gd name="T2" fmla="*/ 25 w 764"/>
                <a:gd name="T3" fmla="*/ 739 h 765"/>
                <a:gd name="T4" fmla="*/ 25 w 764"/>
                <a:gd name="T5" fmla="*/ 26 h 765"/>
                <a:gd name="T6" fmla="*/ 738 w 764"/>
                <a:gd name="T7" fmla="*/ 26 h 765"/>
                <a:gd name="T8" fmla="*/ 738 w 764"/>
                <a:gd name="T9" fmla="*/ 739 h 765"/>
                <a:gd name="T10" fmla="*/ 751 w 764"/>
                <a:gd name="T11" fmla="*/ 0 h 765"/>
                <a:gd name="T12" fmla="*/ 12 w 764"/>
                <a:gd name="T13" fmla="*/ 0 h 765"/>
                <a:gd name="T14" fmla="*/ 8 w 764"/>
                <a:gd name="T15" fmla="*/ 1 h 765"/>
                <a:gd name="T16" fmla="*/ 4 w 764"/>
                <a:gd name="T17" fmla="*/ 5 h 765"/>
                <a:gd name="T18" fmla="*/ 1 w 764"/>
                <a:gd name="T19" fmla="*/ 9 h 765"/>
                <a:gd name="T20" fmla="*/ 0 w 764"/>
                <a:gd name="T21" fmla="*/ 13 h 765"/>
                <a:gd name="T22" fmla="*/ 0 w 764"/>
                <a:gd name="T23" fmla="*/ 752 h 765"/>
                <a:gd name="T24" fmla="*/ 1 w 764"/>
                <a:gd name="T25" fmla="*/ 757 h 765"/>
                <a:gd name="T26" fmla="*/ 4 w 764"/>
                <a:gd name="T27" fmla="*/ 762 h 765"/>
                <a:gd name="T28" fmla="*/ 8 w 764"/>
                <a:gd name="T29" fmla="*/ 764 h 765"/>
                <a:gd name="T30" fmla="*/ 12 w 764"/>
                <a:gd name="T31" fmla="*/ 765 h 765"/>
                <a:gd name="T32" fmla="*/ 751 w 764"/>
                <a:gd name="T33" fmla="*/ 765 h 765"/>
                <a:gd name="T34" fmla="*/ 756 w 764"/>
                <a:gd name="T35" fmla="*/ 764 h 765"/>
                <a:gd name="T36" fmla="*/ 761 w 764"/>
                <a:gd name="T37" fmla="*/ 762 h 765"/>
                <a:gd name="T38" fmla="*/ 763 w 764"/>
                <a:gd name="T39" fmla="*/ 757 h 765"/>
                <a:gd name="T40" fmla="*/ 764 w 764"/>
                <a:gd name="T41" fmla="*/ 752 h 765"/>
                <a:gd name="T42" fmla="*/ 764 w 764"/>
                <a:gd name="T43" fmla="*/ 13 h 765"/>
                <a:gd name="T44" fmla="*/ 763 w 764"/>
                <a:gd name="T45" fmla="*/ 9 h 765"/>
                <a:gd name="T46" fmla="*/ 761 w 764"/>
                <a:gd name="T47" fmla="*/ 5 h 765"/>
                <a:gd name="T48" fmla="*/ 756 w 764"/>
                <a:gd name="T49" fmla="*/ 1 h 765"/>
                <a:gd name="T50" fmla="*/ 751 w 764"/>
                <a:gd name="T51" fmla="*/ 0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4" h="765">
                  <a:moveTo>
                    <a:pt x="738" y="739"/>
                  </a:moveTo>
                  <a:lnTo>
                    <a:pt x="25" y="739"/>
                  </a:lnTo>
                  <a:lnTo>
                    <a:pt x="25" y="26"/>
                  </a:lnTo>
                  <a:lnTo>
                    <a:pt x="738" y="26"/>
                  </a:lnTo>
                  <a:lnTo>
                    <a:pt x="738" y="739"/>
                  </a:lnTo>
                  <a:close/>
                  <a:moveTo>
                    <a:pt x="751" y="0"/>
                  </a:moveTo>
                  <a:lnTo>
                    <a:pt x="12" y="0"/>
                  </a:lnTo>
                  <a:lnTo>
                    <a:pt x="8" y="1"/>
                  </a:lnTo>
                  <a:lnTo>
                    <a:pt x="4" y="5"/>
                  </a:lnTo>
                  <a:lnTo>
                    <a:pt x="1" y="9"/>
                  </a:lnTo>
                  <a:lnTo>
                    <a:pt x="0" y="13"/>
                  </a:lnTo>
                  <a:lnTo>
                    <a:pt x="0" y="752"/>
                  </a:lnTo>
                  <a:lnTo>
                    <a:pt x="1" y="757"/>
                  </a:lnTo>
                  <a:lnTo>
                    <a:pt x="4" y="762"/>
                  </a:lnTo>
                  <a:lnTo>
                    <a:pt x="8" y="764"/>
                  </a:lnTo>
                  <a:lnTo>
                    <a:pt x="12" y="765"/>
                  </a:lnTo>
                  <a:lnTo>
                    <a:pt x="751" y="765"/>
                  </a:lnTo>
                  <a:lnTo>
                    <a:pt x="756" y="764"/>
                  </a:lnTo>
                  <a:lnTo>
                    <a:pt x="761" y="762"/>
                  </a:lnTo>
                  <a:lnTo>
                    <a:pt x="763" y="757"/>
                  </a:lnTo>
                  <a:lnTo>
                    <a:pt x="764" y="752"/>
                  </a:lnTo>
                  <a:lnTo>
                    <a:pt x="764" y="13"/>
                  </a:lnTo>
                  <a:lnTo>
                    <a:pt x="763" y="9"/>
                  </a:lnTo>
                  <a:lnTo>
                    <a:pt x="761" y="5"/>
                  </a:lnTo>
                  <a:lnTo>
                    <a:pt x="756" y="1"/>
                  </a:lnTo>
                  <a:lnTo>
                    <a:pt x="7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4">
              <a:extLst>
                <a:ext uri="{FF2B5EF4-FFF2-40B4-BE49-F238E27FC236}">
                  <a16:creationId xmlns:a16="http://schemas.microsoft.com/office/drawing/2014/main" id="{AEFBEB81-A6A6-808E-1566-9A5670B65173}"/>
                </a:ext>
              </a:extLst>
            </p:cNvPr>
            <p:cNvSpPr>
              <a:spLocks noEditPoints="1"/>
            </p:cNvSpPr>
            <p:nvPr/>
          </p:nvSpPr>
          <p:spPr bwMode="auto">
            <a:xfrm>
              <a:off x="5984876" y="2671763"/>
              <a:ext cx="50800" cy="150813"/>
            </a:xfrm>
            <a:custGeom>
              <a:avLst/>
              <a:gdLst>
                <a:gd name="T0" fmla="*/ 26 w 128"/>
                <a:gd name="T1" fmla="*/ 259 h 378"/>
                <a:gd name="T2" fmla="*/ 102 w 128"/>
                <a:gd name="T3" fmla="*/ 259 h 378"/>
                <a:gd name="T4" fmla="*/ 102 w 128"/>
                <a:gd name="T5" fmla="*/ 285 h 378"/>
                <a:gd name="T6" fmla="*/ 26 w 128"/>
                <a:gd name="T7" fmla="*/ 285 h 378"/>
                <a:gd name="T8" fmla="*/ 26 w 128"/>
                <a:gd name="T9" fmla="*/ 259 h 378"/>
                <a:gd name="T10" fmla="*/ 13 w 128"/>
                <a:gd name="T11" fmla="*/ 310 h 378"/>
                <a:gd name="T12" fmla="*/ 51 w 128"/>
                <a:gd name="T13" fmla="*/ 310 h 378"/>
                <a:gd name="T14" fmla="*/ 51 w 128"/>
                <a:gd name="T15" fmla="*/ 365 h 378"/>
                <a:gd name="T16" fmla="*/ 51 w 128"/>
                <a:gd name="T17" fmla="*/ 370 h 378"/>
                <a:gd name="T18" fmla="*/ 55 w 128"/>
                <a:gd name="T19" fmla="*/ 375 h 378"/>
                <a:gd name="T20" fmla="*/ 59 w 128"/>
                <a:gd name="T21" fmla="*/ 377 h 378"/>
                <a:gd name="T22" fmla="*/ 63 w 128"/>
                <a:gd name="T23" fmla="*/ 378 h 378"/>
                <a:gd name="T24" fmla="*/ 68 w 128"/>
                <a:gd name="T25" fmla="*/ 377 h 378"/>
                <a:gd name="T26" fmla="*/ 73 w 128"/>
                <a:gd name="T27" fmla="*/ 375 h 378"/>
                <a:gd name="T28" fmla="*/ 75 w 128"/>
                <a:gd name="T29" fmla="*/ 370 h 378"/>
                <a:gd name="T30" fmla="*/ 76 w 128"/>
                <a:gd name="T31" fmla="*/ 365 h 378"/>
                <a:gd name="T32" fmla="*/ 76 w 128"/>
                <a:gd name="T33" fmla="*/ 310 h 378"/>
                <a:gd name="T34" fmla="*/ 115 w 128"/>
                <a:gd name="T35" fmla="*/ 310 h 378"/>
                <a:gd name="T36" fmla="*/ 119 w 128"/>
                <a:gd name="T37" fmla="*/ 309 h 378"/>
                <a:gd name="T38" fmla="*/ 123 w 128"/>
                <a:gd name="T39" fmla="*/ 307 h 378"/>
                <a:gd name="T40" fmla="*/ 126 w 128"/>
                <a:gd name="T41" fmla="*/ 303 h 378"/>
                <a:gd name="T42" fmla="*/ 128 w 128"/>
                <a:gd name="T43" fmla="*/ 297 h 378"/>
                <a:gd name="T44" fmla="*/ 128 w 128"/>
                <a:gd name="T45" fmla="*/ 247 h 378"/>
                <a:gd name="T46" fmla="*/ 126 w 128"/>
                <a:gd name="T47" fmla="*/ 242 h 378"/>
                <a:gd name="T48" fmla="*/ 123 w 128"/>
                <a:gd name="T49" fmla="*/ 237 h 378"/>
                <a:gd name="T50" fmla="*/ 119 w 128"/>
                <a:gd name="T51" fmla="*/ 235 h 378"/>
                <a:gd name="T52" fmla="*/ 115 w 128"/>
                <a:gd name="T53" fmla="*/ 234 h 378"/>
                <a:gd name="T54" fmla="*/ 76 w 128"/>
                <a:gd name="T55" fmla="*/ 234 h 378"/>
                <a:gd name="T56" fmla="*/ 76 w 128"/>
                <a:gd name="T57" fmla="*/ 12 h 378"/>
                <a:gd name="T58" fmla="*/ 75 w 128"/>
                <a:gd name="T59" fmla="*/ 8 h 378"/>
                <a:gd name="T60" fmla="*/ 73 w 128"/>
                <a:gd name="T61" fmla="*/ 3 h 378"/>
                <a:gd name="T62" fmla="*/ 68 w 128"/>
                <a:gd name="T63" fmla="*/ 1 h 378"/>
                <a:gd name="T64" fmla="*/ 63 w 128"/>
                <a:gd name="T65" fmla="*/ 0 h 378"/>
                <a:gd name="T66" fmla="*/ 59 w 128"/>
                <a:gd name="T67" fmla="*/ 1 h 378"/>
                <a:gd name="T68" fmla="*/ 55 w 128"/>
                <a:gd name="T69" fmla="*/ 3 h 378"/>
                <a:gd name="T70" fmla="*/ 51 w 128"/>
                <a:gd name="T71" fmla="*/ 8 h 378"/>
                <a:gd name="T72" fmla="*/ 51 w 128"/>
                <a:gd name="T73" fmla="*/ 12 h 378"/>
                <a:gd name="T74" fmla="*/ 51 w 128"/>
                <a:gd name="T75" fmla="*/ 234 h 378"/>
                <a:gd name="T76" fmla="*/ 13 w 128"/>
                <a:gd name="T77" fmla="*/ 234 h 378"/>
                <a:gd name="T78" fmla="*/ 7 w 128"/>
                <a:gd name="T79" fmla="*/ 235 h 378"/>
                <a:gd name="T80" fmla="*/ 4 w 128"/>
                <a:gd name="T81" fmla="*/ 237 h 378"/>
                <a:gd name="T82" fmla="*/ 1 w 128"/>
                <a:gd name="T83" fmla="*/ 242 h 378"/>
                <a:gd name="T84" fmla="*/ 0 w 128"/>
                <a:gd name="T85" fmla="*/ 247 h 378"/>
                <a:gd name="T86" fmla="*/ 0 w 128"/>
                <a:gd name="T87" fmla="*/ 297 h 378"/>
                <a:gd name="T88" fmla="*/ 1 w 128"/>
                <a:gd name="T89" fmla="*/ 303 h 378"/>
                <a:gd name="T90" fmla="*/ 4 w 128"/>
                <a:gd name="T91" fmla="*/ 307 h 378"/>
                <a:gd name="T92" fmla="*/ 7 w 128"/>
                <a:gd name="T93" fmla="*/ 309 h 378"/>
                <a:gd name="T94" fmla="*/ 13 w 128"/>
                <a:gd name="T95" fmla="*/ 31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 h="378">
                  <a:moveTo>
                    <a:pt x="26" y="259"/>
                  </a:moveTo>
                  <a:lnTo>
                    <a:pt x="102" y="259"/>
                  </a:lnTo>
                  <a:lnTo>
                    <a:pt x="102" y="285"/>
                  </a:lnTo>
                  <a:lnTo>
                    <a:pt x="26" y="285"/>
                  </a:lnTo>
                  <a:lnTo>
                    <a:pt x="26" y="259"/>
                  </a:lnTo>
                  <a:close/>
                  <a:moveTo>
                    <a:pt x="13" y="310"/>
                  </a:moveTo>
                  <a:lnTo>
                    <a:pt x="51" y="310"/>
                  </a:lnTo>
                  <a:lnTo>
                    <a:pt x="51" y="365"/>
                  </a:lnTo>
                  <a:lnTo>
                    <a:pt x="51" y="370"/>
                  </a:lnTo>
                  <a:lnTo>
                    <a:pt x="55" y="375"/>
                  </a:lnTo>
                  <a:lnTo>
                    <a:pt x="59" y="377"/>
                  </a:lnTo>
                  <a:lnTo>
                    <a:pt x="63" y="378"/>
                  </a:lnTo>
                  <a:lnTo>
                    <a:pt x="68" y="377"/>
                  </a:lnTo>
                  <a:lnTo>
                    <a:pt x="73" y="375"/>
                  </a:lnTo>
                  <a:lnTo>
                    <a:pt x="75" y="370"/>
                  </a:lnTo>
                  <a:lnTo>
                    <a:pt x="76" y="365"/>
                  </a:lnTo>
                  <a:lnTo>
                    <a:pt x="76" y="310"/>
                  </a:lnTo>
                  <a:lnTo>
                    <a:pt x="115" y="310"/>
                  </a:lnTo>
                  <a:lnTo>
                    <a:pt x="119" y="309"/>
                  </a:lnTo>
                  <a:lnTo>
                    <a:pt x="123" y="307"/>
                  </a:lnTo>
                  <a:lnTo>
                    <a:pt x="126" y="303"/>
                  </a:lnTo>
                  <a:lnTo>
                    <a:pt x="128" y="297"/>
                  </a:lnTo>
                  <a:lnTo>
                    <a:pt x="128" y="247"/>
                  </a:lnTo>
                  <a:lnTo>
                    <a:pt x="126" y="242"/>
                  </a:lnTo>
                  <a:lnTo>
                    <a:pt x="123" y="237"/>
                  </a:lnTo>
                  <a:lnTo>
                    <a:pt x="119" y="235"/>
                  </a:lnTo>
                  <a:lnTo>
                    <a:pt x="115" y="234"/>
                  </a:lnTo>
                  <a:lnTo>
                    <a:pt x="76" y="234"/>
                  </a:lnTo>
                  <a:lnTo>
                    <a:pt x="76" y="12"/>
                  </a:lnTo>
                  <a:lnTo>
                    <a:pt x="75" y="8"/>
                  </a:lnTo>
                  <a:lnTo>
                    <a:pt x="73" y="3"/>
                  </a:lnTo>
                  <a:lnTo>
                    <a:pt x="68" y="1"/>
                  </a:lnTo>
                  <a:lnTo>
                    <a:pt x="63" y="0"/>
                  </a:lnTo>
                  <a:lnTo>
                    <a:pt x="59" y="1"/>
                  </a:lnTo>
                  <a:lnTo>
                    <a:pt x="55" y="3"/>
                  </a:lnTo>
                  <a:lnTo>
                    <a:pt x="51" y="8"/>
                  </a:lnTo>
                  <a:lnTo>
                    <a:pt x="51" y="12"/>
                  </a:lnTo>
                  <a:lnTo>
                    <a:pt x="51" y="234"/>
                  </a:lnTo>
                  <a:lnTo>
                    <a:pt x="13" y="234"/>
                  </a:lnTo>
                  <a:lnTo>
                    <a:pt x="7" y="235"/>
                  </a:lnTo>
                  <a:lnTo>
                    <a:pt x="4" y="237"/>
                  </a:lnTo>
                  <a:lnTo>
                    <a:pt x="1" y="242"/>
                  </a:lnTo>
                  <a:lnTo>
                    <a:pt x="0" y="247"/>
                  </a:lnTo>
                  <a:lnTo>
                    <a:pt x="0" y="297"/>
                  </a:lnTo>
                  <a:lnTo>
                    <a:pt x="1" y="303"/>
                  </a:lnTo>
                  <a:lnTo>
                    <a:pt x="4" y="307"/>
                  </a:lnTo>
                  <a:lnTo>
                    <a:pt x="7" y="309"/>
                  </a:lnTo>
                  <a:lnTo>
                    <a:pt x="13" y="3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5">
              <a:extLst>
                <a:ext uri="{FF2B5EF4-FFF2-40B4-BE49-F238E27FC236}">
                  <a16:creationId xmlns:a16="http://schemas.microsoft.com/office/drawing/2014/main" id="{8157113D-D379-9422-2973-33E13AEB0E93}"/>
                </a:ext>
              </a:extLst>
            </p:cNvPr>
            <p:cNvSpPr>
              <a:spLocks noEditPoints="1"/>
            </p:cNvSpPr>
            <p:nvPr/>
          </p:nvSpPr>
          <p:spPr bwMode="auto">
            <a:xfrm>
              <a:off x="5924551" y="2671763"/>
              <a:ext cx="50800" cy="150813"/>
            </a:xfrm>
            <a:custGeom>
              <a:avLst/>
              <a:gdLst>
                <a:gd name="T0" fmla="*/ 26 w 127"/>
                <a:gd name="T1" fmla="*/ 106 h 378"/>
                <a:gd name="T2" fmla="*/ 102 w 127"/>
                <a:gd name="T3" fmla="*/ 106 h 378"/>
                <a:gd name="T4" fmla="*/ 102 w 127"/>
                <a:gd name="T5" fmla="*/ 132 h 378"/>
                <a:gd name="T6" fmla="*/ 26 w 127"/>
                <a:gd name="T7" fmla="*/ 132 h 378"/>
                <a:gd name="T8" fmla="*/ 26 w 127"/>
                <a:gd name="T9" fmla="*/ 106 h 378"/>
                <a:gd name="T10" fmla="*/ 13 w 127"/>
                <a:gd name="T11" fmla="*/ 158 h 378"/>
                <a:gd name="T12" fmla="*/ 51 w 127"/>
                <a:gd name="T13" fmla="*/ 158 h 378"/>
                <a:gd name="T14" fmla="*/ 51 w 127"/>
                <a:gd name="T15" fmla="*/ 365 h 378"/>
                <a:gd name="T16" fmla="*/ 52 w 127"/>
                <a:gd name="T17" fmla="*/ 370 h 378"/>
                <a:gd name="T18" fmla="*/ 55 w 127"/>
                <a:gd name="T19" fmla="*/ 375 h 378"/>
                <a:gd name="T20" fmla="*/ 58 w 127"/>
                <a:gd name="T21" fmla="*/ 377 h 378"/>
                <a:gd name="T22" fmla="*/ 64 w 127"/>
                <a:gd name="T23" fmla="*/ 378 h 378"/>
                <a:gd name="T24" fmla="*/ 69 w 127"/>
                <a:gd name="T25" fmla="*/ 377 h 378"/>
                <a:gd name="T26" fmla="*/ 72 w 127"/>
                <a:gd name="T27" fmla="*/ 375 h 378"/>
                <a:gd name="T28" fmla="*/ 75 w 127"/>
                <a:gd name="T29" fmla="*/ 370 h 378"/>
                <a:gd name="T30" fmla="*/ 77 w 127"/>
                <a:gd name="T31" fmla="*/ 365 h 378"/>
                <a:gd name="T32" fmla="*/ 77 w 127"/>
                <a:gd name="T33" fmla="*/ 158 h 378"/>
                <a:gd name="T34" fmla="*/ 115 w 127"/>
                <a:gd name="T35" fmla="*/ 158 h 378"/>
                <a:gd name="T36" fmla="*/ 119 w 127"/>
                <a:gd name="T37" fmla="*/ 157 h 378"/>
                <a:gd name="T38" fmla="*/ 124 w 127"/>
                <a:gd name="T39" fmla="*/ 154 h 378"/>
                <a:gd name="T40" fmla="*/ 126 w 127"/>
                <a:gd name="T41" fmla="*/ 150 h 378"/>
                <a:gd name="T42" fmla="*/ 127 w 127"/>
                <a:gd name="T43" fmla="*/ 145 h 378"/>
                <a:gd name="T44" fmla="*/ 127 w 127"/>
                <a:gd name="T45" fmla="*/ 93 h 378"/>
                <a:gd name="T46" fmla="*/ 126 w 127"/>
                <a:gd name="T47" fmla="*/ 89 h 378"/>
                <a:gd name="T48" fmla="*/ 124 w 127"/>
                <a:gd name="T49" fmla="*/ 85 h 378"/>
                <a:gd name="T50" fmla="*/ 119 w 127"/>
                <a:gd name="T51" fmla="*/ 82 h 378"/>
                <a:gd name="T52" fmla="*/ 115 w 127"/>
                <a:gd name="T53" fmla="*/ 81 h 378"/>
                <a:gd name="T54" fmla="*/ 77 w 127"/>
                <a:gd name="T55" fmla="*/ 81 h 378"/>
                <a:gd name="T56" fmla="*/ 77 w 127"/>
                <a:gd name="T57" fmla="*/ 12 h 378"/>
                <a:gd name="T58" fmla="*/ 75 w 127"/>
                <a:gd name="T59" fmla="*/ 8 h 378"/>
                <a:gd name="T60" fmla="*/ 72 w 127"/>
                <a:gd name="T61" fmla="*/ 3 h 378"/>
                <a:gd name="T62" fmla="*/ 69 w 127"/>
                <a:gd name="T63" fmla="*/ 1 h 378"/>
                <a:gd name="T64" fmla="*/ 64 w 127"/>
                <a:gd name="T65" fmla="*/ 0 h 378"/>
                <a:gd name="T66" fmla="*/ 58 w 127"/>
                <a:gd name="T67" fmla="*/ 1 h 378"/>
                <a:gd name="T68" fmla="*/ 55 w 127"/>
                <a:gd name="T69" fmla="*/ 3 h 378"/>
                <a:gd name="T70" fmla="*/ 52 w 127"/>
                <a:gd name="T71" fmla="*/ 8 h 378"/>
                <a:gd name="T72" fmla="*/ 51 w 127"/>
                <a:gd name="T73" fmla="*/ 12 h 378"/>
                <a:gd name="T74" fmla="*/ 51 w 127"/>
                <a:gd name="T75" fmla="*/ 81 h 378"/>
                <a:gd name="T76" fmla="*/ 13 w 127"/>
                <a:gd name="T77" fmla="*/ 81 h 378"/>
                <a:gd name="T78" fmla="*/ 8 w 127"/>
                <a:gd name="T79" fmla="*/ 82 h 378"/>
                <a:gd name="T80" fmla="*/ 4 w 127"/>
                <a:gd name="T81" fmla="*/ 85 h 378"/>
                <a:gd name="T82" fmla="*/ 1 w 127"/>
                <a:gd name="T83" fmla="*/ 89 h 378"/>
                <a:gd name="T84" fmla="*/ 0 w 127"/>
                <a:gd name="T85" fmla="*/ 93 h 378"/>
                <a:gd name="T86" fmla="*/ 0 w 127"/>
                <a:gd name="T87" fmla="*/ 145 h 378"/>
                <a:gd name="T88" fmla="*/ 1 w 127"/>
                <a:gd name="T89" fmla="*/ 150 h 378"/>
                <a:gd name="T90" fmla="*/ 4 w 127"/>
                <a:gd name="T91" fmla="*/ 154 h 378"/>
                <a:gd name="T92" fmla="*/ 8 w 127"/>
                <a:gd name="T93" fmla="*/ 157 h 378"/>
                <a:gd name="T94" fmla="*/ 13 w 127"/>
                <a:gd name="T95" fmla="*/ 15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378">
                  <a:moveTo>
                    <a:pt x="26" y="106"/>
                  </a:moveTo>
                  <a:lnTo>
                    <a:pt x="102" y="106"/>
                  </a:lnTo>
                  <a:lnTo>
                    <a:pt x="102" y="132"/>
                  </a:lnTo>
                  <a:lnTo>
                    <a:pt x="26" y="132"/>
                  </a:lnTo>
                  <a:lnTo>
                    <a:pt x="26" y="106"/>
                  </a:lnTo>
                  <a:close/>
                  <a:moveTo>
                    <a:pt x="13" y="158"/>
                  </a:moveTo>
                  <a:lnTo>
                    <a:pt x="51" y="158"/>
                  </a:lnTo>
                  <a:lnTo>
                    <a:pt x="51" y="365"/>
                  </a:lnTo>
                  <a:lnTo>
                    <a:pt x="52" y="370"/>
                  </a:lnTo>
                  <a:lnTo>
                    <a:pt x="55" y="375"/>
                  </a:lnTo>
                  <a:lnTo>
                    <a:pt x="58" y="377"/>
                  </a:lnTo>
                  <a:lnTo>
                    <a:pt x="64" y="378"/>
                  </a:lnTo>
                  <a:lnTo>
                    <a:pt x="69" y="377"/>
                  </a:lnTo>
                  <a:lnTo>
                    <a:pt x="72" y="375"/>
                  </a:lnTo>
                  <a:lnTo>
                    <a:pt x="75" y="370"/>
                  </a:lnTo>
                  <a:lnTo>
                    <a:pt x="77" y="365"/>
                  </a:lnTo>
                  <a:lnTo>
                    <a:pt x="77" y="158"/>
                  </a:lnTo>
                  <a:lnTo>
                    <a:pt x="115" y="158"/>
                  </a:lnTo>
                  <a:lnTo>
                    <a:pt x="119" y="157"/>
                  </a:lnTo>
                  <a:lnTo>
                    <a:pt x="124" y="154"/>
                  </a:lnTo>
                  <a:lnTo>
                    <a:pt x="126" y="150"/>
                  </a:lnTo>
                  <a:lnTo>
                    <a:pt x="127" y="145"/>
                  </a:lnTo>
                  <a:lnTo>
                    <a:pt x="127" y="93"/>
                  </a:lnTo>
                  <a:lnTo>
                    <a:pt x="126" y="89"/>
                  </a:lnTo>
                  <a:lnTo>
                    <a:pt x="124" y="85"/>
                  </a:lnTo>
                  <a:lnTo>
                    <a:pt x="119" y="82"/>
                  </a:lnTo>
                  <a:lnTo>
                    <a:pt x="115" y="81"/>
                  </a:lnTo>
                  <a:lnTo>
                    <a:pt x="77" y="81"/>
                  </a:lnTo>
                  <a:lnTo>
                    <a:pt x="77" y="12"/>
                  </a:lnTo>
                  <a:lnTo>
                    <a:pt x="75" y="8"/>
                  </a:lnTo>
                  <a:lnTo>
                    <a:pt x="72" y="3"/>
                  </a:lnTo>
                  <a:lnTo>
                    <a:pt x="69" y="1"/>
                  </a:lnTo>
                  <a:lnTo>
                    <a:pt x="64" y="0"/>
                  </a:lnTo>
                  <a:lnTo>
                    <a:pt x="58" y="1"/>
                  </a:lnTo>
                  <a:lnTo>
                    <a:pt x="55" y="3"/>
                  </a:lnTo>
                  <a:lnTo>
                    <a:pt x="52" y="8"/>
                  </a:lnTo>
                  <a:lnTo>
                    <a:pt x="51" y="12"/>
                  </a:lnTo>
                  <a:lnTo>
                    <a:pt x="51" y="81"/>
                  </a:lnTo>
                  <a:lnTo>
                    <a:pt x="13" y="81"/>
                  </a:lnTo>
                  <a:lnTo>
                    <a:pt x="8" y="82"/>
                  </a:lnTo>
                  <a:lnTo>
                    <a:pt x="4" y="85"/>
                  </a:lnTo>
                  <a:lnTo>
                    <a:pt x="1" y="89"/>
                  </a:lnTo>
                  <a:lnTo>
                    <a:pt x="0" y="93"/>
                  </a:lnTo>
                  <a:lnTo>
                    <a:pt x="0" y="145"/>
                  </a:lnTo>
                  <a:lnTo>
                    <a:pt x="1" y="150"/>
                  </a:lnTo>
                  <a:lnTo>
                    <a:pt x="4" y="154"/>
                  </a:lnTo>
                  <a:lnTo>
                    <a:pt x="8" y="157"/>
                  </a:ln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6">
              <a:extLst>
                <a:ext uri="{FF2B5EF4-FFF2-40B4-BE49-F238E27FC236}">
                  <a16:creationId xmlns:a16="http://schemas.microsoft.com/office/drawing/2014/main" id="{084AD985-A381-A425-D76E-97E7983C5F22}"/>
                </a:ext>
              </a:extLst>
            </p:cNvPr>
            <p:cNvSpPr>
              <a:spLocks noEditPoints="1"/>
            </p:cNvSpPr>
            <p:nvPr/>
          </p:nvSpPr>
          <p:spPr bwMode="auto">
            <a:xfrm>
              <a:off x="5853113" y="2671763"/>
              <a:ext cx="50800" cy="150813"/>
            </a:xfrm>
            <a:custGeom>
              <a:avLst/>
              <a:gdLst>
                <a:gd name="T0" fmla="*/ 25 w 127"/>
                <a:gd name="T1" fmla="*/ 208 h 378"/>
                <a:gd name="T2" fmla="*/ 102 w 127"/>
                <a:gd name="T3" fmla="*/ 208 h 378"/>
                <a:gd name="T4" fmla="*/ 102 w 127"/>
                <a:gd name="T5" fmla="*/ 234 h 378"/>
                <a:gd name="T6" fmla="*/ 25 w 127"/>
                <a:gd name="T7" fmla="*/ 234 h 378"/>
                <a:gd name="T8" fmla="*/ 25 w 127"/>
                <a:gd name="T9" fmla="*/ 208 h 378"/>
                <a:gd name="T10" fmla="*/ 13 w 127"/>
                <a:gd name="T11" fmla="*/ 259 h 378"/>
                <a:gd name="T12" fmla="*/ 51 w 127"/>
                <a:gd name="T13" fmla="*/ 259 h 378"/>
                <a:gd name="T14" fmla="*/ 51 w 127"/>
                <a:gd name="T15" fmla="*/ 365 h 378"/>
                <a:gd name="T16" fmla="*/ 52 w 127"/>
                <a:gd name="T17" fmla="*/ 370 h 378"/>
                <a:gd name="T18" fmla="*/ 55 w 127"/>
                <a:gd name="T19" fmla="*/ 375 h 378"/>
                <a:gd name="T20" fmla="*/ 58 w 127"/>
                <a:gd name="T21" fmla="*/ 377 h 378"/>
                <a:gd name="T22" fmla="*/ 63 w 127"/>
                <a:gd name="T23" fmla="*/ 378 h 378"/>
                <a:gd name="T24" fmla="*/ 69 w 127"/>
                <a:gd name="T25" fmla="*/ 377 h 378"/>
                <a:gd name="T26" fmla="*/ 72 w 127"/>
                <a:gd name="T27" fmla="*/ 375 h 378"/>
                <a:gd name="T28" fmla="*/ 75 w 127"/>
                <a:gd name="T29" fmla="*/ 370 h 378"/>
                <a:gd name="T30" fmla="*/ 76 w 127"/>
                <a:gd name="T31" fmla="*/ 365 h 378"/>
                <a:gd name="T32" fmla="*/ 76 w 127"/>
                <a:gd name="T33" fmla="*/ 259 h 378"/>
                <a:gd name="T34" fmla="*/ 114 w 127"/>
                <a:gd name="T35" fmla="*/ 259 h 378"/>
                <a:gd name="T36" fmla="*/ 119 w 127"/>
                <a:gd name="T37" fmla="*/ 259 h 378"/>
                <a:gd name="T38" fmla="*/ 124 w 127"/>
                <a:gd name="T39" fmla="*/ 256 h 378"/>
                <a:gd name="T40" fmla="*/ 126 w 127"/>
                <a:gd name="T41" fmla="*/ 251 h 378"/>
                <a:gd name="T42" fmla="*/ 127 w 127"/>
                <a:gd name="T43" fmla="*/ 247 h 378"/>
                <a:gd name="T44" fmla="*/ 127 w 127"/>
                <a:gd name="T45" fmla="*/ 195 h 378"/>
                <a:gd name="T46" fmla="*/ 126 w 127"/>
                <a:gd name="T47" fmla="*/ 191 h 378"/>
                <a:gd name="T48" fmla="*/ 124 w 127"/>
                <a:gd name="T49" fmla="*/ 187 h 378"/>
                <a:gd name="T50" fmla="*/ 119 w 127"/>
                <a:gd name="T51" fmla="*/ 184 h 378"/>
                <a:gd name="T52" fmla="*/ 114 w 127"/>
                <a:gd name="T53" fmla="*/ 183 h 378"/>
                <a:gd name="T54" fmla="*/ 76 w 127"/>
                <a:gd name="T55" fmla="*/ 183 h 378"/>
                <a:gd name="T56" fmla="*/ 76 w 127"/>
                <a:gd name="T57" fmla="*/ 12 h 378"/>
                <a:gd name="T58" fmla="*/ 75 w 127"/>
                <a:gd name="T59" fmla="*/ 8 h 378"/>
                <a:gd name="T60" fmla="*/ 72 w 127"/>
                <a:gd name="T61" fmla="*/ 3 h 378"/>
                <a:gd name="T62" fmla="*/ 69 w 127"/>
                <a:gd name="T63" fmla="*/ 1 h 378"/>
                <a:gd name="T64" fmla="*/ 63 w 127"/>
                <a:gd name="T65" fmla="*/ 0 h 378"/>
                <a:gd name="T66" fmla="*/ 58 w 127"/>
                <a:gd name="T67" fmla="*/ 1 h 378"/>
                <a:gd name="T68" fmla="*/ 55 w 127"/>
                <a:gd name="T69" fmla="*/ 3 h 378"/>
                <a:gd name="T70" fmla="*/ 52 w 127"/>
                <a:gd name="T71" fmla="*/ 8 h 378"/>
                <a:gd name="T72" fmla="*/ 51 w 127"/>
                <a:gd name="T73" fmla="*/ 12 h 378"/>
                <a:gd name="T74" fmla="*/ 51 w 127"/>
                <a:gd name="T75" fmla="*/ 183 h 378"/>
                <a:gd name="T76" fmla="*/ 13 w 127"/>
                <a:gd name="T77" fmla="*/ 183 h 378"/>
                <a:gd name="T78" fmla="*/ 8 w 127"/>
                <a:gd name="T79" fmla="*/ 184 h 378"/>
                <a:gd name="T80" fmla="*/ 3 w 127"/>
                <a:gd name="T81" fmla="*/ 187 h 378"/>
                <a:gd name="T82" fmla="*/ 1 w 127"/>
                <a:gd name="T83" fmla="*/ 191 h 378"/>
                <a:gd name="T84" fmla="*/ 0 w 127"/>
                <a:gd name="T85" fmla="*/ 195 h 378"/>
                <a:gd name="T86" fmla="*/ 0 w 127"/>
                <a:gd name="T87" fmla="*/ 247 h 378"/>
                <a:gd name="T88" fmla="*/ 1 w 127"/>
                <a:gd name="T89" fmla="*/ 251 h 378"/>
                <a:gd name="T90" fmla="*/ 3 w 127"/>
                <a:gd name="T91" fmla="*/ 256 h 378"/>
                <a:gd name="T92" fmla="*/ 8 w 127"/>
                <a:gd name="T93" fmla="*/ 259 h 378"/>
                <a:gd name="T94" fmla="*/ 13 w 127"/>
                <a:gd name="T95" fmla="*/ 259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378">
                  <a:moveTo>
                    <a:pt x="25" y="208"/>
                  </a:moveTo>
                  <a:lnTo>
                    <a:pt x="102" y="208"/>
                  </a:lnTo>
                  <a:lnTo>
                    <a:pt x="102" y="234"/>
                  </a:lnTo>
                  <a:lnTo>
                    <a:pt x="25" y="234"/>
                  </a:lnTo>
                  <a:lnTo>
                    <a:pt x="25" y="208"/>
                  </a:lnTo>
                  <a:close/>
                  <a:moveTo>
                    <a:pt x="13" y="259"/>
                  </a:moveTo>
                  <a:lnTo>
                    <a:pt x="51" y="259"/>
                  </a:lnTo>
                  <a:lnTo>
                    <a:pt x="51" y="365"/>
                  </a:lnTo>
                  <a:lnTo>
                    <a:pt x="52" y="370"/>
                  </a:lnTo>
                  <a:lnTo>
                    <a:pt x="55" y="375"/>
                  </a:lnTo>
                  <a:lnTo>
                    <a:pt x="58" y="377"/>
                  </a:lnTo>
                  <a:lnTo>
                    <a:pt x="63" y="378"/>
                  </a:lnTo>
                  <a:lnTo>
                    <a:pt x="69" y="377"/>
                  </a:lnTo>
                  <a:lnTo>
                    <a:pt x="72" y="375"/>
                  </a:lnTo>
                  <a:lnTo>
                    <a:pt x="75" y="370"/>
                  </a:lnTo>
                  <a:lnTo>
                    <a:pt x="76" y="365"/>
                  </a:lnTo>
                  <a:lnTo>
                    <a:pt x="76" y="259"/>
                  </a:lnTo>
                  <a:lnTo>
                    <a:pt x="114" y="259"/>
                  </a:lnTo>
                  <a:lnTo>
                    <a:pt x="119" y="259"/>
                  </a:lnTo>
                  <a:lnTo>
                    <a:pt x="124" y="256"/>
                  </a:lnTo>
                  <a:lnTo>
                    <a:pt x="126" y="251"/>
                  </a:lnTo>
                  <a:lnTo>
                    <a:pt x="127" y="247"/>
                  </a:lnTo>
                  <a:lnTo>
                    <a:pt x="127" y="195"/>
                  </a:lnTo>
                  <a:lnTo>
                    <a:pt x="126" y="191"/>
                  </a:lnTo>
                  <a:lnTo>
                    <a:pt x="124" y="187"/>
                  </a:lnTo>
                  <a:lnTo>
                    <a:pt x="119" y="184"/>
                  </a:lnTo>
                  <a:lnTo>
                    <a:pt x="114" y="183"/>
                  </a:lnTo>
                  <a:lnTo>
                    <a:pt x="76" y="183"/>
                  </a:lnTo>
                  <a:lnTo>
                    <a:pt x="76" y="12"/>
                  </a:lnTo>
                  <a:lnTo>
                    <a:pt x="75" y="8"/>
                  </a:lnTo>
                  <a:lnTo>
                    <a:pt x="72" y="3"/>
                  </a:lnTo>
                  <a:lnTo>
                    <a:pt x="69" y="1"/>
                  </a:lnTo>
                  <a:lnTo>
                    <a:pt x="63" y="0"/>
                  </a:lnTo>
                  <a:lnTo>
                    <a:pt x="58" y="1"/>
                  </a:lnTo>
                  <a:lnTo>
                    <a:pt x="55" y="3"/>
                  </a:lnTo>
                  <a:lnTo>
                    <a:pt x="52" y="8"/>
                  </a:lnTo>
                  <a:lnTo>
                    <a:pt x="51" y="12"/>
                  </a:lnTo>
                  <a:lnTo>
                    <a:pt x="51" y="183"/>
                  </a:lnTo>
                  <a:lnTo>
                    <a:pt x="13" y="183"/>
                  </a:lnTo>
                  <a:lnTo>
                    <a:pt x="8" y="184"/>
                  </a:lnTo>
                  <a:lnTo>
                    <a:pt x="3" y="187"/>
                  </a:lnTo>
                  <a:lnTo>
                    <a:pt x="1" y="191"/>
                  </a:lnTo>
                  <a:lnTo>
                    <a:pt x="0" y="195"/>
                  </a:lnTo>
                  <a:lnTo>
                    <a:pt x="0" y="247"/>
                  </a:lnTo>
                  <a:lnTo>
                    <a:pt x="1" y="251"/>
                  </a:lnTo>
                  <a:lnTo>
                    <a:pt x="3" y="256"/>
                  </a:lnTo>
                  <a:lnTo>
                    <a:pt x="8" y="259"/>
                  </a:lnTo>
                  <a:lnTo>
                    <a:pt x="13" y="2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7">
              <a:extLst>
                <a:ext uri="{FF2B5EF4-FFF2-40B4-BE49-F238E27FC236}">
                  <a16:creationId xmlns:a16="http://schemas.microsoft.com/office/drawing/2014/main" id="{E673BB60-777D-9251-8E9B-7AD53549637C}"/>
                </a:ext>
              </a:extLst>
            </p:cNvPr>
            <p:cNvSpPr>
              <a:spLocks noEditPoints="1"/>
            </p:cNvSpPr>
            <p:nvPr/>
          </p:nvSpPr>
          <p:spPr bwMode="auto">
            <a:xfrm>
              <a:off x="5984876" y="2846388"/>
              <a:ext cx="50800" cy="49213"/>
            </a:xfrm>
            <a:custGeom>
              <a:avLst/>
              <a:gdLst>
                <a:gd name="T0" fmla="*/ 72 w 128"/>
                <a:gd name="T1" fmla="*/ 26 h 127"/>
                <a:gd name="T2" fmla="*/ 85 w 128"/>
                <a:gd name="T3" fmla="*/ 31 h 127"/>
                <a:gd name="T4" fmla="*/ 95 w 128"/>
                <a:gd name="T5" fmla="*/ 42 h 127"/>
                <a:gd name="T6" fmla="*/ 101 w 128"/>
                <a:gd name="T7" fmla="*/ 56 h 127"/>
                <a:gd name="T8" fmla="*/ 101 w 128"/>
                <a:gd name="T9" fmla="*/ 71 h 127"/>
                <a:gd name="T10" fmla="*/ 95 w 128"/>
                <a:gd name="T11" fmla="*/ 85 h 127"/>
                <a:gd name="T12" fmla="*/ 85 w 128"/>
                <a:gd name="T13" fmla="*/ 95 h 127"/>
                <a:gd name="T14" fmla="*/ 72 w 128"/>
                <a:gd name="T15" fmla="*/ 101 h 127"/>
                <a:gd name="T16" fmla="*/ 56 w 128"/>
                <a:gd name="T17" fmla="*/ 101 h 127"/>
                <a:gd name="T18" fmla="*/ 43 w 128"/>
                <a:gd name="T19" fmla="*/ 95 h 127"/>
                <a:gd name="T20" fmla="*/ 32 w 128"/>
                <a:gd name="T21" fmla="*/ 85 h 127"/>
                <a:gd name="T22" fmla="*/ 27 w 128"/>
                <a:gd name="T23" fmla="*/ 71 h 127"/>
                <a:gd name="T24" fmla="*/ 27 w 128"/>
                <a:gd name="T25" fmla="*/ 56 h 127"/>
                <a:gd name="T26" fmla="*/ 32 w 128"/>
                <a:gd name="T27" fmla="*/ 42 h 127"/>
                <a:gd name="T28" fmla="*/ 43 w 128"/>
                <a:gd name="T29" fmla="*/ 31 h 127"/>
                <a:gd name="T30" fmla="*/ 56 w 128"/>
                <a:gd name="T31" fmla="*/ 26 h 127"/>
                <a:gd name="T32" fmla="*/ 63 w 128"/>
                <a:gd name="T33" fmla="*/ 127 h 127"/>
                <a:gd name="T34" fmla="*/ 76 w 128"/>
                <a:gd name="T35" fmla="*/ 126 h 127"/>
                <a:gd name="T36" fmla="*/ 88 w 128"/>
                <a:gd name="T37" fmla="*/ 123 h 127"/>
                <a:gd name="T38" fmla="*/ 100 w 128"/>
                <a:gd name="T39" fmla="*/ 116 h 127"/>
                <a:gd name="T40" fmla="*/ 108 w 128"/>
                <a:gd name="T41" fmla="*/ 109 h 127"/>
                <a:gd name="T42" fmla="*/ 117 w 128"/>
                <a:gd name="T43" fmla="*/ 99 h 127"/>
                <a:gd name="T44" fmla="*/ 122 w 128"/>
                <a:gd name="T45" fmla="*/ 88 h 127"/>
                <a:gd name="T46" fmla="*/ 125 w 128"/>
                <a:gd name="T47" fmla="*/ 76 h 127"/>
                <a:gd name="T48" fmla="*/ 128 w 128"/>
                <a:gd name="T49" fmla="*/ 63 h 127"/>
                <a:gd name="T50" fmla="*/ 125 w 128"/>
                <a:gd name="T51" fmla="*/ 51 h 127"/>
                <a:gd name="T52" fmla="*/ 122 w 128"/>
                <a:gd name="T53" fmla="*/ 39 h 127"/>
                <a:gd name="T54" fmla="*/ 117 w 128"/>
                <a:gd name="T55" fmla="*/ 28 h 127"/>
                <a:gd name="T56" fmla="*/ 108 w 128"/>
                <a:gd name="T57" fmla="*/ 18 h 127"/>
                <a:gd name="T58" fmla="*/ 100 w 128"/>
                <a:gd name="T59" fmla="*/ 11 h 127"/>
                <a:gd name="T60" fmla="*/ 88 w 128"/>
                <a:gd name="T61" fmla="*/ 4 h 127"/>
                <a:gd name="T62" fmla="*/ 76 w 128"/>
                <a:gd name="T63" fmla="*/ 1 h 127"/>
                <a:gd name="T64" fmla="*/ 63 w 128"/>
                <a:gd name="T65" fmla="*/ 0 h 127"/>
                <a:gd name="T66" fmla="*/ 50 w 128"/>
                <a:gd name="T67" fmla="*/ 1 h 127"/>
                <a:gd name="T68" fmla="*/ 38 w 128"/>
                <a:gd name="T69" fmla="*/ 4 h 127"/>
                <a:gd name="T70" fmla="*/ 28 w 128"/>
                <a:gd name="T71" fmla="*/ 11 h 127"/>
                <a:gd name="T72" fmla="*/ 18 w 128"/>
                <a:gd name="T73" fmla="*/ 18 h 127"/>
                <a:gd name="T74" fmla="*/ 11 w 128"/>
                <a:gd name="T75" fmla="*/ 28 h 127"/>
                <a:gd name="T76" fmla="*/ 5 w 128"/>
                <a:gd name="T77" fmla="*/ 39 h 127"/>
                <a:gd name="T78" fmla="*/ 1 w 128"/>
                <a:gd name="T79" fmla="*/ 51 h 127"/>
                <a:gd name="T80" fmla="*/ 0 w 128"/>
                <a:gd name="T81" fmla="*/ 63 h 127"/>
                <a:gd name="T82" fmla="*/ 1 w 128"/>
                <a:gd name="T83" fmla="*/ 76 h 127"/>
                <a:gd name="T84" fmla="*/ 5 w 128"/>
                <a:gd name="T85" fmla="*/ 88 h 127"/>
                <a:gd name="T86" fmla="*/ 11 w 128"/>
                <a:gd name="T87" fmla="*/ 99 h 127"/>
                <a:gd name="T88" fmla="*/ 18 w 128"/>
                <a:gd name="T89" fmla="*/ 109 h 127"/>
                <a:gd name="T90" fmla="*/ 28 w 128"/>
                <a:gd name="T91" fmla="*/ 116 h 127"/>
                <a:gd name="T92" fmla="*/ 38 w 128"/>
                <a:gd name="T93" fmla="*/ 123 h 127"/>
                <a:gd name="T94" fmla="*/ 50 w 128"/>
                <a:gd name="T95" fmla="*/ 126 h 127"/>
                <a:gd name="T96" fmla="*/ 63 w 128"/>
                <a:gd name="T9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27">
                  <a:moveTo>
                    <a:pt x="63" y="25"/>
                  </a:moveTo>
                  <a:lnTo>
                    <a:pt x="72" y="26"/>
                  </a:lnTo>
                  <a:lnTo>
                    <a:pt x="78" y="28"/>
                  </a:lnTo>
                  <a:lnTo>
                    <a:pt x="85" y="31"/>
                  </a:lnTo>
                  <a:lnTo>
                    <a:pt x="91" y="37"/>
                  </a:lnTo>
                  <a:lnTo>
                    <a:pt x="95" y="42"/>
                  </a:lnTo>
                  <a:lnTo>
                    <a:pt x="99" y="48"/>
                  </a:lnTo>
                  <a:lnTo>
                    <a:pt x="101" y="56"/>
                  </a:lnTo>
                  <a:lnTo>
                    <a:pt x="102" y="63"/>
                  </a:lnTo>
                  <a:lnTo>
                    <a:pt x="101" y="71"/>
                  </a:lnTo>
                  <a:lnTo>
                    <a:pt x="99" y="79"/>
                  </a:lnTo>
                  <a:lnTo>
                    <a:pt x="95" y="85"/>
                  </a:lnTo>
                  <a:lnTo>
                    <a:pt x="91" y="90"/>
                  </a:lnTo>
                  <a:lnTo>
                    <a:pt x="85" y="95"/>
                  </a:lnTo>
                  <a:lnTo>
                    <a:pt x="78" y="99"/>
                  </a:lnTo>
                  <a:lnTo>
                    <a:pt x="72" y="101"/>
                  </a:lnTo>
                  <a:lnTo>
                    <a:pt x="63" y="101"/>
                  </a:lnTo>
                  <a:lnTo>
                    <a:pt x="56" y="101"/>
                  </a:lnTo>
                  <a:lnTo>
                    <a:pt x="49" y="99"/>
                  </a:lnTo>
                  <a:lnTo>
                    <a:pt x="43" y="95"/>
                  </a:lnTo>
                  <a:lnTo>
                    <a:pt x="36" y="90"/>
                  </a:lnTo>
                  <a:lnTo>
                    <a:pt x="32" y="85"/>
                  </a:lnTo>
                  <a:lnTo>
                    <a:pt x="29" y="79"/>
                  </a:lnTo>
                  <a:lnTo>
                    <a:pt x="27" y="71"/>
                  </a:lnTo>
                  <a:lnTo>
                    <a:pt x="26" y="63"/>
                  </a:lnTo>
                  <a:lnTo>
                    <a:pt x="27" y="56"/>
                  </a:lnTo>
                  <a:lnTo>
                    <a:pt x="29" y="48"/>
                  </a:lnTo>
                  <a:lnTo>
                    <a:pt x="32" y="42"/>
                  </a:lnTo>
                  <a:lnTo>
                    <a:pt x="36" y="37"/>
                  </a:lnTo>
                  <a:lnTo>
                    <a:pt x="43" y="31"/>
                  </a:lnTo>
                  <a:lnTo>
                    <a:pt x="49" y="28"/>
                  </a:lnTo>
                  <a:lnTo>
                    <a:pt x="56" y="26"/>
                  </a:lnTo>
                  <a:lnTo>
                    <a:pt x="63" y="25"/>
                  </a:lnTo>
                  <a:close/>
                  <a:moveTo>
                    <a:pt x="63" y="127"/>
                  </a:moveTo>
                  <a:lnTo>
                    <a:pt x="70" y="127"/>
                  </a:lnTo>
                  <a:lnTo>
                    <a:pt x="76" y="126"/>
                  </a:lnTo>
                  <a:lnTo>
                    <a:pt x="82" y="124"/>
                  </a:lnTo>
                  <a:lnTo>
                    <a:pt x="88" y="123"/>
                  </a:lnTo>
                  <a:lnTo>
                    <a:pt x="94" y="119"/>
                  </a:lnTo>
                  <a:lnTo>
                    <a:pt x="100" y="116"/>
                  </a:lnTo>
                  <a:lnTo>
                    <a:pt x="104" y="113"/>
                  </a:lnTo>
                  <a:lnTo>
                    <a:pt x="108" y="109"/>
                  </a:lnTo>
                  <a:lnTo>
                    <a:pt x="113" y="104"/>
                  </a:lnTo>
                  <a:lnTo>
                    <a:pt x="117" y="99"/>
                  </a:lnTo>
                  <a:lnTo>
                    <a:pt x="120" y="94"/>
                  </a:lnTo>
                  <a:lnTo>
                    <a:pt x="122" y="88"/>
                  </a:lnTo>
                  <a:lnTo>
                    <a:pt x="124" y="83"/>
                  </a:lnTo>
                  <a:lnTo>
                    <a:pt x="125" y="76"/>
                  </a:lnTo>
                  <a:lnTo>
                    <a:pt x="126" y="70"/>
                  </a:lnTo>
                  <a:lnTo>
                    <a:pt x="128" y="63"/>
                  </a:lnTo>
                  <a:lnTo>
                    <a:pt x="126" y="57"/>
                  </a:lnTo>
                  <a:lnTo>
                    <a:pt x="125" y="51"/>
                  </a:lnTo>
                  <a:lnTo>
                    <a:pt x="124" y="44"/>
                  </a:lnTo>
                  <a:lnTo>
                    <a:pt x="122" y="39"/>
                  </a:lnTo>
                  <a:lnTo>
                    <a:pt x="120" y="33"/>
                  </a:lnTo>
                  <a:lnTo>
                    <a:pt x="117" y="28"/>
                  </a:lnTo>
                  <a:lnTo>
                    <a:pt x="113" y="23"/>
                  </a:lnTo>
                  <a:lnTo>
                    <a:pt x="108" y="18"/>
                  </a:lnTo>
                  <a:lnTo>
                    <a:pt x="104" y="14"/>
                  </a:lnTo>
                  <a:lnTo>
                    <a:pt x="100" y="11"/>
                  </a:lnTo>
                  <a:lnTo>
                    <a:pt x="94" y="8"/>
                  </a:lnTo>
                  <a:lnTo>
                    <a:pt x="88" y="4"/>
                  </a:lnTo>
                  <a:lnTo>
                    <a:pt x="82" y="2"/>
                  </a:lnTo>
                  <a:lnTo>
                    <a:pt x="76" y="1"/>
                  </a:lnTo>
                  <a:lnTo>
                    <a:pt x="70" y="0"/>
                  </a:lnTo>
                  <a:lnTo>
                    <a:pt x="63" y="0"/>
                  </a:lnTo>
                  <a:lnTo>
                    <a:pt x="57" y="0"/>
                  </a:lnTo>
                  <a:lnTo>
                    <a:pt x="50" y="1"/>
                  </a:lnTo>
                  <a:lnTo>
                    <a:pt x="45" y="2"/>
                  </a:lnTo>
                  <a:lnTo>
                    <a:pt x="38" y="4"/>
                  </a:lnTo>
                  <a:lnTo>
                    <a:pt x="33" y="8"/>
                  </a:lnTo>
                  <a:lnTo>
                    <a:pt x="28" y="11"/>
                  </a:lnTo>
                  <a:lnTo>
                    <a:pt x="23" y="14"/>
                  </a:lnTo>
                  <a:lnTo>
                    <a:pt x="18" y="18"/>
                  </a:lnTo>
                  <a:lnTo>
                    <a:pt x="15" y="23"/>
                  </a:lnTo>
                  <a:lnTo>
                    <a:pt x="11" y="28"/>
                  </a:lnTo>
                  <a:lnTo>
                    <a:pt x="7" y="33"/>
                  </a:lnTo>
                  <a:lnTo>
                    <a:pt x="5" y="39"/>
                  </a:lnTo>
                  <a:lnTo>
                    <a:pt x="3" y="44"/>
                  </a:lnTo>
                  <a:lnTo>
                    <a:pt x="1" y="51"/>
                  </a:lnTo>
                  <a:lnTo>
                    <a:pt x="0" y="57"/>
                  </a:lnTo>
                  <a:lnTo>
                    <a:pt x="0" y="63"/>
                  </a:lnTo>
                  <a:lnTo>
                    <a:pt x="0" y="70"/>
                  </a:lnTo>
                  <a:lnTo>
                    <a:pt x="1" y="76"/>
                  </a:lnTo>
                  <a:lnTo>
                    <a:pt x="3" y="83"/>
                  </a:lnTo>
                  <a:lnTo>
                    <a:pt x="5" y="88"/>
                  </a:lnTo>
                  <a:lnTo>
                    <a:pt x="7" y="94"/>
                  </a:lnTo>
                  <a:lnTo>
                    <a:pt x="11" y="99"/>
                  </a:lnTo>
                  <a:lnTo>
                    <a:pt x="15" y="104"/>
                  </a:lnTo>
                  <a:lnTo>
                    <a:pt x="18" y="109"/>
                  </a:lnTo>
                  <a:lnTo>
                    <a:pt x="23" y="113"/>
                  </a:lnTo>
                  <a:lnTo>
                    <a:pt x="28" y="116"/>
                  </a:lnTo>
                  <a:lnTo>
                    <a:pt x="33" y="119"/>
                  </a:lnTo>
                  <a:lnTo>
                    <a:pt x="38" y="123"/>
                  </a:lnTo>
                  <a:lnTo>
                    <a:pt x="45" y="124"/>
                  </a:lnTo>
                  <a:lnTo>
                    <a:pt x="50" y="126"/>
                  </a:lnTo>
                  <a:lnTo>
                    <a:pt x="57" y="127"/>
                  </a:lnTo>
                  <a:lnTo>
                    <a:pt x="63" y="1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8">
              <a:extLst>
                <a:ext uri="{FF2B5EF4-FFF2-40B4-BE49-F238E27FC236}">
                  <a16:creationId xmlns:a16="http://schemas.microsoft.com/office/drawing/2014/main" id="{07A97A45-32E8-79F6-708C-DFE39B7C00EA}"/>
                </a:ext>
              </a:extLst>
            </p:cNvPr>
            <p:cNvSpPr>
              <a:spLocks noEditPoints="1"/>
            </p:cNvSpPr>
            <p:nvPr/>
          </p:nvSpPr>
          <p:spPr bwMode="auto">
            <a:xfrm>
              <a:off x="5924551" y="2846388"/>
              <a:ext cx="50800" cy="49213"/>
            </a:xfrm>
            <a:custGeom>
              <a:avLst/>
              <a:gdLst>
                <a:gd name="T0" fmla="*/ 71 w 127"/>
                <a:gd name="T1" fmla="*/ 26 h 127"/>
                <a:gd name="T2" fmla="*/ 85 w 127"/>
                <a:gd name="T3" fmla="*/ 31 h 127"/>
                <a:gd name="T4" fmla="*/ 96 w 127"/>
                <a:gd name="T5" fmla="*/ 42 h 127"/>
                <a:gd name="T6" fmla="*/ 101 w 127"/>
                <a:gd name="T7" fmla="*/ 56 h 127"/>
                <a:gd name="T8" fmla="*/ 101 w 127"/>
                <a:gd name="T9" fmla="*/ 71 h 127"/>
                <a:gd name="T10" fmla="*/ 96 w 127"/>
                <a:gd name="T11" fmla="*/ 85 h 127"/>
                <a:gd name="T12" fmla="*/ 85 w 127"/>
                <a:gd name="T13" fmla="*/ 95 h 127"/>
                <a:gd name="T14" fmla="*/ 71 w 127"/>
                <a:gd name="T15" fmla="*/ 101 h 127"/>
                <a:gd name="T16" fmla="*/ 56 w 127"/>
                <a:gd name="T17" fmla="*/ 101 h 127"/>
                <a:gd name="T18" fmla="*/ 42 w 127"/>
                <a:gd name="T19" fmla="*/ 95 h 127"/>
                <a:gd name="T20" fmla="*/ 33 w 127"/>
                <a:gd name="T21" fmla="*/ 85 h 127"/>
                <a:gd name="T22" fmla="*/ 26 w 127"/>
                <a:gd name="T23" fmla="*/ 71 h 127"/>
                <a:gd name="T24" fmla="*/ 26 w 127"/>
                <a:gd name="T25" fmla="*/ 56 h 127"/>
                <a:gd name="T26" fmla="*/ 33 w 127"/>
                <a:gd name="T27" fmla="*/ 42 h 127"/>
                <a:gd name="T28" fmla="*/ 42 w 127"/>
                <a:gd name="T29" fmla="*/ 31 h 127"/>
                <a:gd name="T30" fmla="*/ 56 w 127"/>
                <a:gd name="T31" fmla="*/ 26 h 127"/>
                <a:gd name="T32" fmla="*/ 64 w 127"/>
                <a:gd name="T33" fmla="*/ 127 h 127"/>
                <a:gd name="T34" fmla="*/ 77 w 127"/>
                <a:gd name="T35" fmla="*/ 126 h 127"/>
                <a:gd name="T36" fmla="*/ 88 w 127"/>
                <a:gd name="T37" fmla="*/ 123 h 127"/>
                <a:gd name="T38" fmla="*/ 99 w 127"/>
                <a:gd name="T39" fmla="*/ 116 h 127"/>
                <a:gd name="T40" fmla="*/ 109 w 127"/>
                <a:gd name="T41" fmla="*/ 109 h 127"/>
                <a:gd name="T42" fmla="*/ 116 w 127"/>
                <a:gd name="T43" fmla="*/ 99 h 127"/>
                <a:gd name="T44" fmla="*/ 123 w 127"/>
                <a:gd name="T45" fmla="*/ 88 h 127"/>
                <a:gd name="T46" fmla="*/ 126 w 127"/>
                <a:gd name="T47" fmla="*/ 76 h 127"/>
                <a:gd name="T48" fmla="*/ 127 w 127"/>
                <a:gd name="T49" fmla="*/ 63 h 127"/>
                <a:gd name="T50" fmla="*/ 126 w 127"/>
                <a:gd name="T51" fmla="*/ 51 h 127"/>
                <a:gd name="T52" fmla="*/ 123 w 127"/>
                <a:gd name="T53" fmla="*/ 39 h 127"/>
                <a:gd name="T54" fmla="*/ 116 w 127"/>
                <a:gd name="T55" fmla="*/ 28 h 127"/>
                <a:gd name="T56" fmla="*/ 109 w 127"/>
                <a:gd name="T57" fmla="*/ 18 h 127"/>
                <a:gd name="T58" fmla="*/ 99 w 127"/>
                <a:gd name="T59" fmla="*/ 11 h 127"/>
                <a:gd name="T60" fmla="*/ 88 w 127"/>
                <a:gd name="T61" fmla="*/ 4 h 127"/>
                <a:gd name="T62" fmla="*/ 77 w 127"/>
                <a:gd name="T63" fmla="*/ 1 h 127"/>
                <a:gd name="T64" fmla="*/ 64 w 127"/>
                <a:gd name="T65" fmla="*/ 0 h 127"/>
                <a:gd name="T66" fmla="*/ 51 w 127"/>
                <a:gd name="T67" fmla="*/ 1 h 127"/>
                <a:gd name="T68" fmla="*/ 39 w 127"/>
                <a:gd name="T69" fmla="*/ 4 h 127"/>
                <a:gd name="T70" fmla="*/ 28 w 127"/>
                <a:gd name="T71" fmla="*/ 11 h 127"/>
                <a:gd name="T72" fmla="*/ 19 w 127"/>
                <a:gd name="T73" fmla="*/ 18 h 127"/>
                <a:gd name="T74" fmla="*/ 11 w 127"/>
                <a:gd name="T75" fmla="*/ 28 h 127"/>
                <a:gd name="T76" fmla="*/ 5 w 127"/>
                <a:gd name="T77" fmla="*/ 39 h 127"/>
                <a:gd name="T78" fmla="*/ 1 w 127"/>
                <a:gd name="T79" fmla="*/ 51 h 127"/>
                <a:gd name="T80" fmla="*/ 0 w 127"/>
                <a:gd name="T81" fmla="*/ 63 h 127"/>
                <a:gd name="T82" fmla="*/ 1 w 127"/>
                <a:gd name="T83" fmla="*/ 76 h 127"/>
                <a:gd name="T84" fmla="*/ 5 w 127"/>
                <a:gd name="T85" fmla="*/ 88 h 127"/>
                <a:gd name="T86" fmla="*/ 11 w 127"/>
                <a:gd name="T87" fmla="*/ 99 h 127"/>
                <a:gd name="T88" fmla="*/ 19 w 127"/>
                <a:gd name="T89" fmla="*/ 109 h 127"/>
                <a:gd name="T90" fmla="*/ 28 w 127"/>
                <a:gd name="T91" fmla="*/ 116 h 127"/>
                <a:gd name="T92" fmla="*/ 39 w 127"/>
                <a:gd name="T93" fmla="*/ 123 h 127"/>
                <a:gd name="T94" fmla="*/ 51 w 127"/>
                <a:gd name="T95" fmla="*/ 126 h 127"/>
                <a:gd name="T96" fmla="*/ 64 w 127"/>
                <a:gd name="T9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 h="127">
                  <a:moveTo>
                    <a:pt x="64" y="25"/>
                  </a:moveTo>
                  <a:lnTo>
                    <a:pt x="71" y="26"/>
                  </a:lnTo>
                  <a:lnTo>
                    <a:pt x="79" y="28"/>
                  </a:lnTo>
                  <a:lnTo>
                    <a:pt x="85" y="31"/>
                  </a:lnTo>
                  <a:lnTo>
                    <a:pt x="91" y="37"/>
                  </a:lnTo>
                  <a:lnTo>
                    <a:pt x="96" y="42"/>
                  </a:lnTo>
                  <a:lnTo>
                    <a:pt x="99" y="48"/>
                  </a:lnTo>
                  <a:lnTo>
                    <a:pt x="101" y="56"/>
                  </a:lnTo>
                  <a:lnTo>
                    <a:pt x="102" y="63"/>
                  </a:lnTo>
                  <a:lnTo>
                    <a:pt x="101" y="71"/>
                  </a:lnTo>
                  <a:lnTo>
                    <a:pt x="99" y="79"/>
                  </a:lnTo>
                  <a:lnTo>
                    <a:pt x="96" y="85"/>
                  </a:lnTo>
                  <a:lnTo>
                    <a:pt x="91" y="90"/>
                  </a:lnTo>
                  <a:lnTo>
                    <a:pt x="85" y="95"/>
                  </a:lnTo>
                  <a:lnTo>
                    <a:pt x="79" y="99"/>
                  </a:lnTo>
                  <a:lnTo>
                    <a:pt x="71" y="101"/>
                  </a:lnTo>
                  <a:lnTo>
                    <a:pt x="64" y="101"/>
                  </a:lnTo>
                  <a:lnTo>
                    <a:pt x="56" y="101"/>
                  </a:lnTo>
                  <a:lnTo>
                    <a:pt x="49" y="99"/>
                  </a:lnTo>
                  <a:lnTo>
                    <a:pt x="42" y="95"/>
                  </a:lnTo>
                  <a:lnTo>
                    <a:pt x="37" y="90"/>
                  </a:lnTo>
                  <a:lnTo>
                    <a:pt x="33" y="85"/>
                  </a:lnTo>
                  <a:lnTo>
                    <a:pt x="28" y="79"/>
                  </a:lnTo>
                  <a:lnTo>
                    <a:pt x="26" y="71"/>
                  </a:lnTo>
                  <a:lnTo>
                    <a:pt x="26" y="63"/>
                  </a:lnTo>
                  <a:lnTo>
                    <a:pt x="26" y="56"/>
                  </a:lnTo>
                  <a:lnTo>
                    <a:pt x="28" y="48"/>
                  </a:lnTo>
                  <a:lnTo>
                    <a:pt x="33" y="42"/>
                  </a:lnTo>
                  <a:lnTo>
                    <a:pt x="37" y="37"/>
                  </a:lnTo>
                  <a:lnTo>
                    <a:pt x="42" y="31"/>
                  </a:lnTo>
                  <a:lnTo>
                    <a:pt x="49" y="28"/>
                  </a:lnTo>
                  <a:lnTo>
                    <a:pt x="56" y="26"/>
                  </a:lnTo>
                  <a:lnTo>
                    <a:pt x="64" y="25"/>
                  </a:lnTo>
                  <a:close/>
                  <a:moveTo>
                    <a:pt x="64" y="127"/>
                  </a:moveTo>
                  <a:lnTo>
                    <a:pt x="70" y="127"/>
                  </a:lnTo>
                  <a:lnTo>
                    <a:pt x="77" y="126"/>
                  </a:lnTo>
                  <a:lnTo>
                    <a:pt x="83" y="124"/>
                  </a:lnTo>
                  <a:lnTo>
                    <a:pt x="88" y="123"/>
                  </a:lnTo>
                  <a:lnTo>
                    <a:pt x="94" y="119"/>
                  </a:lnTo>
                  <a:lnTo>
                    <a:pt x="99" y="116"/>
                  </a:lnTo>
                  <a:lnTo>
                    <a:pt x="104" y="113"/>
                  </a:lnTo>
                  <a:lnTo>
                    <a:pt x="109" y="109"/>
                  </a:lnTo>
                  <a:lnTo>
                    <a:pt x="113" y="104"/>
                  </a:lnTo>
                  <a:lnTo>
                    <a:pt x="116" y="99"/>
                  </a:lnTo>
                  <a:lnTo>
                    <a:pt x="119" y="94"/>
                  </a:lnTo>
                  <a:lnTo>
                    <a:pt x="123" y="88"/>
                  </a:lnTo>
                  <a:lnTo>
                    <a:pt x="125" y="83"/>
                  </a:lnTo>
                  <a:lnTo>
                    <a:pt x="126" y="76"/>
                  </a:lnTo>
                  <a:lnTo>
                    <a:pt x="127" y="70"/>
                  </a:lnTo>
                  <a:lnTo>
                    <a:pt x="127" y="63"/>
                  </a:lnTo>
                  <a:lnTo>
                    <a:pt x="127" y="57"/>
                  </a:lnTo>
                  <a:lnTo>
                    <a:pt x="126" y="51"/>
                  </a:lnTo>
                  <a:lnTo>
                    <a:pt x="125" y="44"/>
                  </a:lnTo>
                  <a:lnTo>
                    <a:pt x="123" y="39"/>
                  </a:lnTo>
                  <a:lnTo>
                    <a:pt x="119" y="33"/>
                  </a:lnTo>
                  <a:lnTo>
                    <a:pt x="116" y="28"/>
                  </a:lnTo>
                  <a:lnTo>
                    <a:pt x="113" y="23"/>
                  </a:lnTo>
                  <a:lnTo>
                    <a:pt x="109" y="18"/>
                  </a:lnTo>
                  <a:lnTo>
                    <a:pt x="104" y="14"/>
                  </a:lnTo>
                  <a:lnTo>
                    <a:pt x="99" y="11"/>
                  </a:lnTo>
                  <a:lnTo>
                    <a:pt x="94" y="8"/>
                  </a:lnTo>
                  <a:lnTo>
                    <a:pt x="88" y="4"/>
                  </a:lnTo>
                  <a:lnTo>
                    <a:pt x="83" y="2"/>
                  </a:lnTo>
                  <a:lnTo>
                    <a:pt x="77" y="1"/>
                  </a:lnTo>
                  <a:lnTo>
                    <a:pt x="70" y="0"/>
                  </a:lnTo>
                  <a:lnTo>
                    <a:pt x="64" y="0"/>
                  </a:lnTo>
                  <a:lnTo>
                    <a:pt x="57" y="0"/>
                  </a:lnTo>
                  <a:lnTo>
                    <a:pt x="51" y="1"/>
                  </a:lnTo>
                  <a:lnTo>
                    <a:pt x="44" y="2"/>
                  </a:lnTo>
                  <a:lnTo>
                    <a:pt x="39" y="4"/>
                  </a:lnTo>
                  <a:lnTo>
                    <a:pt x="34" y="8"/>
                  </a:lnTo>
                  <a:lnTo>
                    <a:pt x="28" y="11"/>
                  </a:lnTo>
                  <a:lnTo>
                    <a:pt x="23" y="14"/>
                  </a:lnTo>
                  <a:lnTo>
                    <a:pt x="19" y="18"/>
                  </a:lnTo>
                  <a:lnTo>
                    <a:pt x="14" y="23"/>
                  </a:lnTo>
                  <a:lnTo>
                    <a:pt x="11" y="28"/>
                  </a:lnTo>
                  <a:lnTo>
                    <a:pt x="8" y="33"/>
                  </a:lnTo>
                  <a:lnTo>
                    <a:pt x="5" y="39"/>
                  </a:lnTo>
                  <a:lnTo>
                    <a:pt x="2" y="44"/>
                  </a:lnTo>
                  <a:lnTo>
                    <a:pt x="1" y="51"/>
                  </a:lnTo>
                  <a:lnTo>
                    <a:pt x="0" y="57"/>
                  </a:lnTo>
                  <a:lnTo>
                    <a:pt x="0" y="63"/>
                  </a:lnTo>
                  <a:lnTo>
                    <a:pt x="0" y="70"/>
                  </a:lnTo>
                  <a:lnTo>
                    <a:pt x="1" y="76"/>
                  </a:lnTo>
                  <a:lnTo>
                    <a:pt x="2" y="83"/>
                  </a:lnTo>
                  <a:lnTo>
                    <a:pt x="5" y="88"/>
                  </a:lnTo>
                  <a:lnTo>
                    <a:pt x="8" y="94"/>
                  </a:lnTo>
                  <a:lnTo>
                    <a:pt x="11" y="99"/>
                  </a:lnTo>
                  <a:lnTo>
                    <a:pt x="14" y="104"/>
                  </a:lnTo>
                  <a:lnTo>
                    <a:pt x="19" y="109"/>
                  </a:lnTo>
                  <a:lnTo>
                    <a:pt x="23" y="113"/>
                  </a:lnTo>
                  <a:lnTo>
                    <a:pt x="28" y="116"/>
                  </a:lnTo>
                  <a:lnTo>
                    <a:pt x="34" y="119"/>
                  </a:lnTo>
                  <a:lnTo>
                    <a:pt x="39" y="123"/>
                  </a:lnTo>
                  <a:lnTo>
                    <a:pt x="44" y="124"/>
                  </a:lnTo>
                  <a:lnTo>
                    <a:pt x="51" y="126"/>
                  </a:lnTo>
                  <a:lnTo>
                    <a:pt x="57" y="127"/>
                  </a:lnTo>
                  <a:lnTo>
                    <a:pt x="64" y="1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9">
              <a:extLst>
                <a:ext uri="{FF2B5EF4-FFF2-40B4-BE49-F238E27FC236}">
                  <a16:creationId xmlns:a16="http://schemas.microsoft.com/office/drawing/2014/main" id="{7A645C79-1E4A-30FD-621B-BECE82F3076D}"/>
                </a:ext>
              </a:extLst>
            </p:cNvPr>
            <p:cNvSpPr>
              <a:spLocks noEditPoints="1"/>
            </p:cNvSpPr>
            <p:nvPr/>
          </p:nvSpPr>
          <p:spPr bwMode="auto">
            <a:xfrm>
              <a:off x="5853113" y="2846388"/>
              <a:ext cx="50800" cy="49213"/>
            </a:xfrm>
            <a:custGeom>
              <a:avLst/>
              <a:gdLst>
                <a:gd name="T0" fmla="*/ 71 w 127"/>
                <a:gd name="T1" fmla="*/ 26 h 127"/>
                <a:gd name="T2" fmla="*/ 85 w 127"/>
                <a:gd name="T3" fmla="*/ 31 h 127"/>
                <a:gd name="T4" fmla="*/ 96 w 127"/>
                <a:gd name="T5" fmla="*/ 42 h 127"/>
                <a:gd name="T6" fmla="*/ 101 w 127"/>
                <a:gd name="T7" fmla="*/ 56 h 127"/>
                <a:gd name="T8" fmla="*/ 101 w 127"/>
                <a:gd name="T9" fmla="*/ 71 h 127"/>
                <a:gd name="T10" fmla="*/ 96 w 127"/>
                <a:gd name="T11" fmla="*/ 85 h 127"/>
                <a:gd name="T12" fmla="*/ 85 w 127"/>
                <a:gd name="T13" fmla="*/ 95 h 127"/>
                <a:gd name="T14" fmla="*/ 71 w 127"/>
                <a:gd name="T15" fmla="*/ 101 h 127"/>
                <a:gd name="T16" fmla="*/ 56 w 127"/>
                <a:gd name="T17" fmla="*/ 101 h 127"/>
                <a:gd name="T18" fmla="*/ 42 w 127"/>
                <a:gd name="T19" fmla="*/ 95 h 127"/>
                <a:gd name="T20" fmla="*/ 32 w 127"/>
                <a:gd name="T21" fmla="*/ 85 h 127"/>
                <a:gd name="T22" fmla="*/ 26 w 127"/>
                <a:gd name="T23" fmla="*/ 71 h 127"/>
                <a:gd name="T24" fmla="*/ 26 w 127"/>
                <a:gd name="T25" fmla="*/ 56 h 127"/>
                <a:gd name="T26" fmla="*/ 32 w 127"/>
                <a:gd name="T27" fmla="*/ 42 h 127"/>
                <a:gd name="T28" fmla="*/ 42 w 127"/>
                <a:gd name="T29" fmla="*/ 31 h 127"/>
                <a:gd name="T30" fmla="*/ 56 w 127"/>
                <a:gd name="T31" fmla="*/ 26 h 127"/>
                <a:gd name="T32" fmla="*/ 63 w 127"/>
                <a:gd name="T33" fmla="*/ 127 h 127"/>
                <a:gd name="T34" fmla="*/ 76 w 127"/>
                <a:gd name="T35" fmla="*/ 126 h 127"/>
                <a:gd name="T36" fmla="*/ 88 w 127"/>
                <a:gd name="T37" fmla="*/ 123 h 127"/>
                <a:gd name="T38" fmla="*/ 99 w 127"/>
                <a:gd name="T39" fmla="*/ 116 h 127"/>
                <a:gd name="T40" fmla="*/ 109 w 127"/>
                <a:gd name="T41" fmla="*/ 109 h 127"/>
                <a:gd name="T42" fmla="*/ 116 w 127"/>
                <a:gd name="T43" fmla="*/ 99 h 127"/>
                <a:gd name="T44" fmla="*/ 122 w 127"/>
                <a:gd name="T45" fmla="*/ 88 h 127"/>
                <a:gd name="T46" fmla="*/ 126 w 127"/>
                <a:gd name="T47" fmla="*/ 76 h 127"/>
                <a:gd name="T48" fmla="*/ 127 w 127"/>
                <a:gd name="T49" fmla="*/ 63 h 127"/>
                <a:gd name="T50" fmla="*/ 126 w 127"/>
                <a:gd name="T51" fmla="*/ 51 h 127"/>
                <a:gd name="T52" fmla="*/ 122 w 127"/>
                <a:gd name="T53" fmla="*/ 39 h 127"/>
                <a:gd name="T54" fmla="*/ 116 w 127"/>
                <a:gd name="T55" fmla="*/ 28 h 127"/>
                <a:gd name="T56" fmla="*/ 109 w 127"/>
                <a:gd name="T57" fmla="*/ 18 h 127"/>
                <a:gd name="T58" fmla="*/ 99 w 127"/>
                <a:gd name="T59" fmla="*/ 11 h 127"/>
                <a:gd name="T60" fmla="*/ 88 w 127"/>
                <a:gd name="T61" fmla="*/ 4 h 127"/>
                <a:gd name="T62" fmla="*/ 76 w 127"/>
                <a:gd name="T63" fmla="*/ 1 h 127"/>
                <a:gd name="T64" fmla="*/ 63 w 127"/>
                <a:gd name="T65" fmla="*/ 0 h 127"/>
                <a:gd name="T66" fmla="*/ 51 w 127"/>
                <a:gd name="T67" fmla="*/ 1 h 127"/>
                <a:gd name="T68" fmla="*/ 39 w 127"/>
                <a:gd name="T69" fmla="*/ 4 h 127"/>
                <a:gd name="T70" fmla="*/ 28 w 127"/>
                <a:gd name="T71" fmla="*/ 11 h 127"/>
                <a:gd name="T72" fmla="*/ 18 w 127"/>
                <a:gd name="T73" fmla="*/ 18 h 127"/>
                <a:gd name="T74" fmla="*/ 11 w 127"/>
                <a:gd name="T75" fmla="*/ 28 h 127"/>
                <a:gd name="T76" fmla="*/ 4 w 127"/>
                <a:gd name="T77" fmla="*/ 39 h 127"/>
                <a:gd name="T78" fmla="*/ 1 w 127"/>
                <a:gd name="T79" fmla="*/ 51 h 127"/>
                <a:gd name="T80" fmla="*/ 0 w 127"/>
                <a:gd name="T81" fmla="*/ 63 h 127"/>
                <a:gd name="T82" fmla="*/ 1 w 127"/>
                <a:gd name="T83" fmla="*/ 76 h 127"/>
                <a:gd name="T84" fmla="*/ 4 w 127"/>
                <a:gd name="T85" fmla="*/ 88 h 127"/>
                <a:gd name="T86" fmla="*/ 11 w 127"/>
                <a:gd name="T87" fmla="*/ 99 h 127"/>
                <a:gd name="T88" fmla="*/ 18 w 127"/>
                <a:gd name="T89" fmla="*/ 109 h 127"/>
                <a:gd name="T90" fmla="*/ 28 w 127"/>
                <a:gd name="T91" fmla="*/ 116 h 127"/>
                <a:gd name="T92" fmla="*/ 39 w 127"/>
                <a:gd name="T93" fmla="*/ 123 h 127"/>
                <a:gd name="T94" fmla="*/ 51 w 127"/>
                <a:gd name="T95" fmla="*/ 126 h 127"/>
                <a:gd name="T96" fmla="*/ 63 w 127"/>
                <a:gd name="T9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 h="127">
                  <a:moveTo>
                    <a:pt x="63" y="25"/>
                  </a:moveTo>
                  <a:lnTo>
                    <a:pt x="71" y="26"/>
                  </a:lnTo>
                  <a:lnTo>
                    <a:pt x="78" y="28"/>
                  </a:lnTo>
                  <a:lnTo>
                    <a:pt x="85" y="31"/>
                  </a:lnTo>
                  <a:lnTo>
                    <a:pt x="90" y="37"/>
                  </a:lnTo>
                  <a:lnTo>
                    <a:pt x="96" y="42"/>
                  </a:lnTo>
                  <a:lnTo>
                    <a:pt x="99" y="48"/>
                  </a:lnTo>
                  <a:lnTo>
                    <a:pt x="101" y="56"/>
                  </a:lnTo>
                  <a:lnTo>
                    <a:pt x="102" y="63"/>
                  </a:lnTo>
                  <a:lnTo>
                    <a:pt x="101" y="71"/>
                  </a:lnTo>
                  <a:lnTo>
                    <a:pt x="99" y="79"/>
                  </a:lnTo>
                  <a:lnTo>
                    <a:pt x="96" y="85"/>
                  </a:lnTo>
                  <a:lnTo>
                    <a:pt x="90" y="90"/>
                  </a:lnTo>
                  <a:lnTo>
                    <a:pt x="85" y="95"/>
                  </a:lnTo>
                  <a:lnTo>
                    <a:pt x="78" y="99"/>
                  </a:lnTo>
                  <a:lnTo>
                    <a:pt x="71" y="101"/>
                  </a:lnTo>
                  <a:lnTo>
                    <a:pt x="63" y="101"/>
                  </a:lnTo>
                  <a:lnTo>
                    <a:pt x="56" y="101"/>
                  </a:lnTo>
                  <a:lnTo>
                    <a:pt x="48" y="99"/>
                  </a:lnTo>
                  <a:lnTo>
                    <a:pt x="42" y="95"/>
                  </a:lnTo>
                  <a:lnTo>
                    <a:pt x="37" y="90"/>
                  </a:lnTo>
                  <a:lnTo>
                    <a:pt x="32" y="85"/>
                  </a:lnTo>
                  <a:lnTo>
                    <a:pt x="28" y="79"/>
                  </a:lnTo>
                  <a:lnTo>
                    <a:pt x="26" y="71"/>
                  </a:lnTo>
                  <a:lnTo>
                    <a:pt x="25" y="63"/>
                  </a:lnTo>
                  <a:lnTo>
                    <a:pt x="26" y="56"/>
                  </a:lnTo>
                  <a:lnTo>
                    <a:pt x="28" y="48"/>
                  </a:lnTo>
                  <a:lnTo>
                    <a:pt x="32" y="42"/>
                  </a:lnTo>
                  <a:lnTo>
                    <a:pt x="37" y="37"/>
                  </a:lnTo>
                  <a:lnTo>
                    <a:pt x="42" y="31"/>
                  </a:lnTo>
                  <a:lnTo>
                    <a:pt x="48" y="28"/>
                  </a:lnTo>
                  <a:lnTo>
                    <a:pt x="56" y="26"/>
                  </a:lnTo>
                  <a:lnTo>
                    <a:pt x="63" y="25"/>
                  </a:lnTo>
                  <a:close/>
                  <a:moveTo>
                    <a:pt x="63" y="127"/>
                  </a:moveTo>
                  <a:lnTo>
                    <a:pt x="70" y="127"/>
                  </a:lnTo>
                  <a:lnTo>
                    <a:pt x="76" y="126"/>
                  </a:lnTo>
                  <a:lnTo>
                    <a:pt x="83" y="124"/>
                  </a:lnTo>
                  <a:lnTo>
                    <a:pt x="88" y="123"/>
                  </a:lnTo>
                  <a:lnTo>
                    <a:pt x="93" y="119"/>
                  </a:lnTo>
                  <a:lnTo>
                    <a:pt x="99" y="116"/>
                  </a:lnTo>
                  <a:lnTo>
                    <a:pt x="104" y="113"/>
                  </a:lnTo>
                  <a:lnTo>
                    <a:pt x="109" y="109"/>
                  </a:lnTo>
                  <a:lnTo>
                    <a:pt x="113" y="104"/>
                  </a:lnTo>
                  <a:lnTo>
                    <a:pt x="116" y="99"/>
                  </a:lnTo>
                  <a:lnTo>
                    <a:pt x="119" y="94"/>
                  </a:lnTo>
                  <a:lnTo>
                    <a:pt x="122" y="88"/>
                  </a:lnTo>
                  <a:lnTo>
                    <a:pt x="125" y="83"/>
                  </a:lnTo>
                  <a:lnTo>
                    <a:pt x="126" y="76"/>
                  </a:lnTo>
                  <a:lnTo>
                    <a:pt x="127" y="70"/>
                  </a:lnTo>
                  <a:lnTo>
                    <a:pt x="127" y="63"/>
                  </a:lnTo>
                  <a:lnTo>
                    <a:pt x="127" y="57"/>
                  </a:lnTo>
                  <a:lnTo>
                    <a:pt x="126" y="51"/>
                  </a:lnTo>
                  <a:lnTo>
                    <a:pt x="125" y="44"/>
                  </a:lnTo>
                  <a:lnTo>
                    <a:pt x="122" y="39"/>
                  </a:lnTo>
                  <a:lnTo>
                    <a:pt x="119" y="33"/>
                  </a:lnTo>
                  <a:lnTo>
                    <a:pt x="116" y="28"/>
                  </a:lnTo>
                  <a:lnTo>
                    <a:pt x="113" y="23"/>
                  </a:lnTo>
                  <a:lnTo>
                    <a:pt x="109" y="18"/>
                  </a:lnTo>
                  <a:lnTo>
                    <a:pt x="104" y="14"/>
                  </a:lnTo>
                  <a:lnTo>
                    <a:pt x="99" y="11"/>
                  </a:lnTo>
                  <a:lnTo>
                    <a:pt x="93" y="8"/>
                  </a:lnTo>
                  <a:lnTo>
                    <a:pt x="88" y="4"/>
                  </a:lnTo>
                  <a:lnTo>
                    <a:pt x="83" y="2"/>
                  </a:lnTo>
                  <a:lnTo>
                    <a:pt x="76" y="1"/>
                  </a:lnTo>
                  <a:lnTo>
                    <a:pt x="70" y="0"/>
                  </a:lnTo>
                  <a:lnTo>
                    <a:pt x="63" y="0"/>
                  </a:lnTo>
                  <a:lnTo>
                    <a:pt x="57" y="0"/>
                  </a:lnTo>
                  <a:lnTo>
                    <a:pt x="51" y="1"/>
                  </a:lnTo>
                  <a:lnTo>
                    <a:pt x="44" y="2"/>
                  </a:lnTo>
                  <a:lnTo>
                    <a:pt x="39" y="4"/>
                  </a:lnTo>
                  <a:lnTo>
                    <a:pt x="33" y="8"/>
                  </a:lnTo>
                  <a:lnTo>
                    <a:pt x="28" y="11"/>
                  </a:lnTo>
                  <a:lnTo>
                    <a:pt x="23" y="14"/>
                  </a:lnTo>
                  <a:lnTo>
                    <a:pt x="18" y="18"/>
                  </a:lnTo>
                  <a:lnTo>
                    <a:pt x="14" y="23"/>
                  </a:lnTo>
                  <a:lnTo>
                    <a:pt x="11" y="28"/>
                  </a:lnTo>
                  <a:lnTo>
                    <a:pt x="8" y="33"/>
                  </a:lnTo>
                  <a:lnTo>
                    <a:pt x="4" y="39"/>
                  </a:lnTo>
                  <a:lnTo>
                    <a:pt x="2" y="44"/>
                  </a:lnTo>
                  <a:lnTo>
                    <a:pt x="1" y="51"/>
                  </a:lnTo>
                  <a:lnTo>
                    <a:pt x="0" y="57"/>
                  </a:lnTo>
                  <a:lnTo>
                    <a:pt x="0" y="63"/>
                  </a:lnTo>
                  <a:lnTo>
                    <a:pt x="0" y="70"/>
                  </a:lnTo>
                  <a:lnTo>
                    <a:pt x="1" y="76"/>
                  </a:lnTo>
                  <a:lnTo>
                    <a:pt x="2" y="83"/>
                  </a:lnTo>
                  <a:lnTo>
                    <a:pt x="4" y="88"/>
                  </a:lnTo>
                  <a:lnTo>
                    <a:pt x="8" y="94"/>
                  </a:lnTo>
                  <a:lnTo>
                    <a:pt x="11" y="99"/>
                  </a:lnTo>
                  <a:lnTo>
                    <a:pt x="14" y="104"/>
                  </a:lnTo>
                  <a:lnTo>
                    <a:pt x="18" y="109"/>
                  </a:lnTo>
                  <a:lnTo>
                    <a:pt x="23" y="113"/>
                  </a:lnTo>
                  <a:lnTo>
                    <a:pt x="28" y="116"/>
                  </a:lnTo>
                  <a:lnTo>
                    <a:pt x="33" y="119"/>
                  </a:lnTo>
                  <a:lnTo>
                    <a:pt x="39" y="123"/>
                  </a:lnTo>
                  <a:lnTo>
                    <a:pt x="44" y="124"/>
                  </a:lnTo>
                  <a:lnTo>
                    <a:pt x="51" y="126"/>
                  </a:lnTo>
                  <a:lnTo>
                    <a:pt x="57" y="127"/>
                  </a:lnTo>
                  <a:lnTo>
                    <a:pt x="63" y="1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2" name="Picture 31">
            <a:extLst>
              <a:ext uri="{FF2B5EF4-FFF2-40B4-BE49-F238E27FC236}">
                <a16:creationId xmlns:a16="http://schemas.microsoft.com/office/drawing/2014/main" id="{48788223-03F6-83ED-5588-C6C8FCD4CA9B}"/>
              </a:ext>
            </a:extLst>
          </p:cNvPr>
          <p:cNvPicPr>
            <a:picLocks noChangeAspect="1"/>
          </p:cNvPicPr>
          <p:nvPr/>
        </p:nvPicPr>
        <p:blipFill>
          <a:blip r:embed="rId3">
            <a:lum bright="70000" contrast="-70000"/>
          </a:blip>
          <a:stretch>
            <a:fillRect/>
          </a:stretch>
        </p:blipFill>
        <p:spPr>
          <a:xfrm>
            <a:off x="7489987" y="5330015"/>
            <a:ext cx="795236" cy="322290"/>
          </a:xfrm>
          <a:prstGeom prst="rect">
            <a:avLst/>
          </a:prstGeom>
        </p:spPr>
      </p:pic>
    </p:spTree>
    <p:extLst>
      <p:ext uri="{BB962C8B-B14F-4D97-AF65-F5344CB8AC3E}">
        <p14:creationId xmlns:p14="http://schemas.microsoft.com/office/powerpoint/2010/main" val="2457269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C64C83-1A7A-2B8C-0D9B-DA7E5ED2E952}"/>
              </a:ext>
            </a:extLst>
          </p:cNvPr>
          <p:cNvPicPr>
            <a:picLocks noChangeAspect="1"/>
          </p:cNvPicPr>
          <p:nvPr/>
        </p:nvPicPr>
        <p:blipFill>
          <a:blip r:embed="rId2"/>
          <a:stretch>
            <a:fillRect/>
          </a:stretch>
        </p:blipFill>
        <p:spPr>
          <a:xfrm>
            <a:off x="0" y="57823"/>
            <a:ext cx="12192000" cy="970083"/>
          </a:xfrm>
          <a:prstGeom prst="rect">
            <a:avLst/>
          </a:prstGeom>
        </p:spPr>
      </p:pic>
      <p:sp>
        <p:nvSpPr>
          <p:cNvPr id="3" name="Hexagon 2">
            <a:extLst>
              <a:ext uri="{FF2B5EF4-FFF2-40B4-BE49-F238E27FC236}">
                <a16:creationId xmlns:a16="http://schemas.microsoft.com/office/drawing/2014/main" id="{160E0B83-C955-9098-DD20-3BDB79B1052F}"/>
              </a:ext>
            </a:extLst>
          </p:cNvPr>
          <p:cNvSpPr/>
          <p:nvPr/>
        </p:nvSpPr>
        <p:spPr>
          <a:xfrm>
            <a:off x="-2640408" y="3221024"/>
            <a:ext cx="6736080" cy="1986245"/>
          </a:xfrm>
          <a:prstGeom prst="hexagon">
            <a:avLst>
              <a:gd name="adj" fmla="val 56821"/>
              <a:gd name="vf" fmla="val 115470"/>
            </a:avLst>
          </a:prstGeom>
          <a:solidFill>
            <a:srgbClr val="ED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 name="Hexagon 3">
            <a:extLst>
              <a:ext uri="{FF2B5EF4-FFF2-40B4-BE49-F238E27FC236}">
                <a16:creationId xmlns:a16="http://schemas.microsoft.com/office/drawing/2014/main" id="{5EA5F5C1-31C5-2001-E322-131BE8ECCCBA}"/>
              </a:ext>
            </a:extLst>
          </p:cNvPr>
          <p:cNvSpPr/>
          <p:nvPr/>
        </p:nvSpPr>
        <p:spPr>
          <a:xfrm>
            <a:off x="-2494280" y="2941890"/>
            <a:ext cx="7306912" cy="1986245"/>
          </a:xfrm>
          <a:prstGeom prst="hexagon">
            <a:avLst>
              <a:gd name="adj" fmla="val 56821"/>
              <a:gd name="vf" fmla="val 115470"/>
            </a:avLst>
          </a:prstGeom>
          <a:solidFill>
            <a:srgbClr val="BC1E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TextBox 4">
            <a:extLst>
              <a:ext uri="{FF2B5EF4-FFF2-40B4-BE49-F238E27FC236}">
                <a16:creationId xmlns:a16="http://schemas.microsoft.com/office/drawing/2014/main" id="{0A2FD5A4-658A-B705-6A34-AE6E70B10625}"/>
              </a:ext>
            </a:extLst>
          </p:cNvPr>
          <p:cNvSpPr txBox="1"/>
          <p:nvPr/>
        </p:nvSpPr>
        <p:spPr>
          <a:xfrm>
            <a:off x="284868" y="2941890"/>
            <a:ext cx="3575932" cy="1815882"/>
          </a:xfrm>
          <a:prstGeom prst="rect">
            <a:avLst/>
          </a:prstGeom>
          <a:noFill/>
        </p:spPr>
        <p:txBody>
          <a:bodyPr wrap="square" rtlCol="0">
            <a:spAutoFit/>
          </a:bodyPr>
          <a:lstStyle/>
          <a:p>
            <a:r>
              <a:rPr lang="id-ID" sz="2800" dirty="0">
                <a:solidFill>
                  <a:schemeClr val="bg1"/>
                </a:solidFill>
                <a:effectLst>
                  <a:outerShdw blurRad="38100" dist="38100" dir="2700000" algn="tl">
                    <a:srgbClr val="000000">
                      <a:alpha val="43137"/>
                    </a:srgbClr>
                  </a:outerShdw>
                </a:effectLst>
                <a:latin typeface="Arial Black" panose="020B0A04020102020204" pitchFamily="34" charset="0"/>
              </a:rPr>
              <a:t>Kriteria Penilaian</a:t>
            </a:r>
          </a:p>
          <a:p>
            <a:r>
              <a:rPr lang="id-ID" sz="2800" dirty="0">
                <a:solidFill>
                  <a:schemeClr val="bg1"/>
                </a:solidFill>
                <a:effectLst>
                  <a:outerShdw blurRad="38100" dist="38100" dir="2700000" algn="tl">
                    <a:srgbClr val="000000">
                      <a:alpha val="43137"/>
                    </a:srgbClr>
                  </a:outerShdw>
                </a:effectLst>
                <a:latin typeface="Arial Black" panose="020B0A04020102020204" pitchFamily="34" charset="0"/>
              </a:rPr>
              <a:t>Babak Seleksi Internal PT dan Seleksi Nasional</a:t>
            </a:r>
          </a:p>
        </p:txBody>
      </p:sp>
      <p:graphicFrame>
        <p:nvGraphicFramePr>
          <p:cNvPr id="6" name="Table 5">
            <a:extLst>
              <a:ext uri="{FF2B5EF4-FFF2-40B4-BE49-F238E27FC236}">
                <a16:creationId xmlns:a16="http://schemas.microsoft.com/office/drawing/2014/main" id="{CC208EAC-08C6-5623-938D-C463D5C8E1EA}"/>
              </a:ext>
            </a:extLst>
          </p:cNvPr>
          <p:cNvGraphicFramePr>
            <a:graphicFrameLocks noGrp="1"/>
          </p:cNvGraphicFramePr>
          <p:nvPr>
            <p:extLst>
              <p:ext uri="{D42A27DB-BD31-4B8C-83A1-F6EECF244321}">
                <p14:modId xmlns:p14="http://schemas.microsoft.com/office/powerpoint/2010/main" val="3562130075"/>
              </p:ext>
            </p:extLst>
          </p:nvPr>
        </p:nvGraphicFramePr>
        <p:xfrm>
          <a:off x="4542330" y="1439300"/>
          <a:ext cx="6979110" cy="4933696"/>
        </p:xfrm>
        <a:graphic>
          <a:graphicData uri="http://schemas.openxmlformats.org/drawingml/2006/table">
            <a:tbl>
              <a:tblPr bandRow="1">
                <a:tableStyleId>{5C22544A-7EE6-4342-B048-85BDC9FD1C3A}</a:tableStyleId>
              </a:tblPr>
              <a:tblGrid>
                <a:gridCol w="372829">
                  <a:extLst>
                    <a:ext uri="{9D8B030D-6E8A-4147-A177-3AD203B41FA5}">
                      <a16:colId xmlns:a16="http://schemas.microsoft.com/office/drawing/2014/main" val="117904356"/>
                    </a:ext>
                  </a:extLst>
                </a:gridCol>
                <a:gridCol w="5740007">
                  <a:extLst>
                    <a:ext uri="{9D8B030D-6E8A-4147-A177-3AD203B41FA5}">
                      <a16:colId xmlns:a16="http://schemas.microsoft.com/office/drawing/2014/main" val="967646544"/>
                    </a:ext>
                  </a:extLst>
                </a:gridCol>
                <a:gridCol w="866274">
                  <a:extLst>
                    <a:ext uri="{9D8B030D-6E8A-4147-A177-3AD203B41FA5}">
                      <a16:colId xmlns:a16="http://schemas.microsoft.com/office/drawing/2014/main" val="3419915512"/>
                    </a:ext>
                  </a:extLst>
                </a:gridCol>
              </a:tblGrid>
              <a:tr h="204470">
                <a:tc>
                  <a:txBody>
                    <a:bodyPr/>
                    <a:lstStyle/>
                    <a:p>
                      <a:pPr marL="0" indent="0" algn="just">
                        <a:lnSpc>
                          <a:spcPct val="150000"/>
                        </a:lnSpc>
                      </a:pPr>
                      <a:r>
                        <a:rPr lang="id-ID" sz="1600" b="1" dirty="0">
                          <a:effectLst/>
                          <a:latin typeface="Arial" panose="020B0604020202020204" pitchFamily="34" charset="0"/>
                          <a:cs typeface="Arial" panose="020B0604020202020204" pitchFamily="34" charset="0"/>
                        </a:rPr>
                        <a:t>No.</a:t>
                      </a:r>
                      <a:endParaRPr lang="id-ID" sz="1600" b="1" dirty="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a:tc>
                <a:tc>
                  <a:txBody>
                    <a:bodyPr/>
                    <a:lstStyle/>
                    <a:p>
                      <a:pPr marL="0" indent="0" algn="ctr">
                        <a:lnSpc>
                          <a:spcPct val="150000"/>
                        </a:lnSpc>
                      </a:pPr>
                      <a:r>
                        <a:rPr lang="id-ID" sz="1600" b="1" dirty="0">
                          <a:effectLst/>
                          <a:latin typeface="Arial" panose="020B0604020202020204" pitchFamily="34" charset="0"/>
                          <a:cs typeface="Arial" panose="020B0604020202020204" pitchFamily="34" charset="0"/>
                        </a:rPr>
                        <a:t>Kriteria Penilaian</a:t>
                      </a:r>
                      <a:endParaRPr lang="id-ID" sz="1600" b="1" dirty="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a:tc>
                <a:tc>
                  <a:txBody>
                    <a:bodyPr/>
                    <a:lstStyle/>
                    <a:p>
                      <a:pPr marL="0" indent="0" algn="just">
                        <a:lnSpc>
                          <a:spcPct val="150000"/>
                        </a:lnSpc>
                      </a:pPr>
                      <a:r>
                        <a:rPr lang="id-ID" sz="1600" b="1" dirty="0">
                          <a:effectLst/>
                          <a:latin typeface="Arial" panose="020B0604020202020204" pitchFamily="34" charset="0"/>
                          <a:cs typeface="Arial" panose="020B0604020202020204" pitchFamily="34" charset="0"/>
                        </a:rPr>
                        <a:t>Bobot</a:t>
                      </a:r>
                      <a:endParaRPr lang="id-ID" sz="1600" b="1" dirty="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a:tc>
                <a:extLst>
                  <a:ext uri="{0D108BD9-81ED-4DB2-BD59-A6C34878D82A}">
                    <a16:rowId xmlns:a16="http://schemas.microsoft.com/office/drawing/2014/main" val="3490351910"/>
                  </a:ext>
                </a:extLst>
              </a:tr>
              <a:tr h="204470">
                <a:tc>
                  <a:txBody>
                    <a:bodyPr/>
                    <a:lstStyle/>
                    <a:p>
                      <a:pPr marL="0" indent="0" algn="ctr">
                        <a:lnSpc>
                          <a:spcPct val="150000"/>
                        </a:lnSpc>
                      </a:pPr>
                      <a:r>
                        <a:rPr lang="id-ID" sz="1600" dirty="0">
                          <a:effectLst/>
                          <a:latin typeface="Arial" panose="020B0604020202020204" pitchFamily="34" charset="0"/>
                          <a:cs typeface="Arial" panose="020B0604020202020204" pitchFamily="34" charset="0"/>
                        </a:rPr>
                        <a:t>1</a:t>
                      </a:r>
                      <a:endParaRPr lang="id-ID" sz="1600" dirty="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a:tc>
                <a:tc>
                  <a:txBody>
                    <a:bodyPr/>
                    <a:lstStyle/>
                    <a:p>
                      <a:pPr marL="88900" indent="3175" algn="just">
                        <a:lnSpc>
                          <a:spcPct val="100000"/>
                        </a:lnSpc>
                      </a:pPr>
                      <a:r>
                        <a:rPr lang="id-ID" sz="1600" dirty="0">
                          <a:effectLst/>
                          <a:latin typeface="Arial" panose="020B0604020202020204" pitchFamily="34" charset="0"/>
                          <a:cs typeface="Arial" panose="020B0604020202020204" pitchFamily="34" charset="0"/>
                        </a:rPr>
                        <a:t>Latar belakang dan analisis permasalahan dalam pembelajaran sesuai dengan fakta </a:t>
                      </a:r>
                      <a:endParaRPr lang="id-ID" sz="1600" dirty="0">
                        <a:effectLst/>
                        <a:latin typeface="Arial" panose="020B0604020202020204" pitchFamily="34" charset="0"/>
                        <a:ea typeface="Calibri" panose="020F0502020204030204" pitchFamily="34" charset="0"/>
                        <a:cs typeface="Arial" panose="020B0604020202020204" pitchFamily="34" charset="0"/>
                      </a:endParaRPr>
                    </a:p>
                  </a:txBody>
                  <a:tcPr marL="12700" marR="12700" marT="63500" marB="63500"/>
                </a:tc>
                <a:tc>
                  <a:txBody>
                    <a:bodyPr/>
                    <a:lstStyle/>
                    <a:p>
                      <a:pPr marL="0" indent="0" algn="ctr">
                        <a:lnSpc>
                          <a:spcPct val="150000"/>
                        </a:lnSpc>
                      </a:pPr>
                      <a:r>
                        <a:rPr lang="id-ID" sz="1600" dirty="0">
                          <a:effectLst/>
                          <a:latin typeface="Arial" panose="020B0604020202020204" pitchFamily="34" charset="0"/>
                          <a:cs typeface="Arial" panose="020B0604020202020204" pitchFamily="34" charset="0"/>
                        </a:rPr>
                        <a:t>15</a:t>
                      </a:r>
                      <a:endParaRPr lang="id-ID" sz="1600" dirty="0">
                        <a:effectLst/>
                        <a:latin typeface="Arial" panose="020B0604020202020204" pitchFamily="34" charset="0"/>
                        <a:ea typeface="Calibri" panose="020F0502020204030204" pitchFamily="34" charset="0"/>
                        <a:cs typeface="Arial" panose="020B0604020202020204" pitchFamily="34" charset="0"/>
                      </a:endParaRPr>
                    </a:p>
                  </a:txBody>
                  <a:tcPr marL="17780" marR="107950" marT="0" marB="0"/>
                </a:tc>
                <a:extLst>
                  <a:ext uri="{0D108BD9-81ED-4DB2-BD59-A6C34878D82A}">
                    <a16:rowId xmlns:a16="http://schemas.microsoft.com/office/drawing/2014/main" val="868359921"/>
                  </a:ext>
                </a:extLst>
              </a:tr>
              <a:tr h="204470">
                <a:tc>
                  <a:txBody>
                    <a:bodyPr/>
                    <a:lstStyle/>
                    <a:p>
                      <a:pPr marL="0" indent="0" algn="ctr">
                        <a:lnSpc>
                          <a:spcPct val="150000"/>
                        </a:lnSpc>
                      </a:pPr>
                      <a:r>
                        <a:rPr lang="id-ID" sz="1600" dirty="0">
                          <a:effectLst/>
                          <a:latin typeface="Arial" panose="020B0604020202020204" pitchFamily="34" charset="0"/>
                          <a:cs typeface="Arial" panose="020B0604020202020204" pitchFamily="34" charset="0"/>
                        </a:rPr>
                        <a:t>2</a:t>
                      </a:r>
                      <a:endParaRPr lang="id-ID" sz="1600" dirty="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a:tc>
                <a:tc>
                  <a:txBody>
                    <a:bodyPr/>
                    <a:lstStyle/>
                    <a:p>
                      <a:pPr marL="88900" indent="3175" algn="just">
                        <a:lnSpc>
                          <a:spcPct val="100000"/>
                        </a:lnSpc>
                      </a:pPr>
                      <a:r>
                        <a:rPr lang="id-ID" sz="1600" dirty="0">
                          <a:effectLst/>
                          <a:latin typeface="Arial" panose="020B0604020202020204" pitchFamily="34" charset="0"/>
                          <a:cs typeface="Arial" panose="020B0604020202020204" pitchFamily="34" charset="0"/>
                        </a:rPr>
                        <a:t>Inovasi penggunaan teknologi digital </a:t>
                      </a:r>
                      <a:endParaRPr lang="id-ID" sz="1600" dirty="0">
                        <a:effectLst/>
                        <a:latin typeface="Arial" panose="020B0604020202020204" pitchFamily="34" charset="0"/>
                        <a:ea typeface="Calibri" panose="020F0502020204030204" pitchFamily="34" charset="0"/>
                        <a:cs typeface="Arial" panose="020B0604020202020204" pitchFamily="34" charset="0"/>
                      </a:endParaRPr>
                    </a:p>
                  </a:txBody>
                  <a:tcPr marL="12700" marR="12700" marT="63500" marB="63500"/>
                </a:tc>
                <a:tc>
                  <a:txBody>
                    <a:bodyPr/>
                    <a:lstStyle/>
                    <a:p>
                      <a:pPr marL="0" indent="0" algn="ctr">
                        <a:lnSpc>
                          <a:spcPct val="150000"/>
                        </a:lnSpc>
                      </a:pPr>
                      <a:r>
                        <a:rPr lang="id-ID" sz="1600" dirty="0">
                          <a:effectLst/>
                          <a:latin typeface="Arial" panose="020B0604020202020204" pitchFamily="34" charset="0"/>
                          <a:cs typeface="Arial" panose="020B0604020202020204" pitchFamily="34" charset="0"/>
                        </a:rPr>
                        <a:t>20</a:t>
                      </a:r>
                      <a:endParaRPr lang="id-ID" sz="1600" dirty="0">
                        <a:effectLst/>
                        <a:latin typeface="Arial" panose="020B0604020202020204" pitchFamily="34" charset="0"/>
                        <a:ea typeface="Calibri" panose="020F0502020204030204" pitchFamily="34" charset="0"/>
                        <a:cs typeface="Arial" panose="020B0604020202020204" pitchFamily="34" charset="0"/>
                      </a:endParaRPr>
                    </a:p>
                  </a:txBody>
                  <a:tcPr marL="17780" marR="107950" marT="0" marB="0"/>
                </a:tc>
                <a:extLst>
                  <a:ext uri="{0D108BD9-81ED-4DB2-BD59-A6C34878D82A}">
                    <a16:rowId xmlns:a16="http://schemas.microsoft.com/office/drawing/2014/main" val="1454970957"/>
                  </a:ext>
                </a:extLst>
              </a:tr>
              <a:tr h="301416">
                <a:tc>
                  <a:txBody>
                    <a:bodyPr/>
                    <a:lstStyle/>
                    <a:p>
                      <a:pPr marL="0" indent="0" algn="ctr">
                        <a:lnSpc>
                          <a:spcPct val="150000"/>
                        </a:lnSpc>
                      </a:pPr>
                      <a:r>
                        <a:rPr lang="id-ID" sz="1600" dirty="0">
                          <a:effectLst/>
                          <a:latin typeface="Arial" panose="020B0604020202020204" pitchFamily="34" charset="0"/>
                          <a:cs typeface="Arial" panose="020B0604020202020204" pitchFamily="34" charset="0"/>
                        </a:rPr>
                        <a:t>3</a:t>
                      </a:r>
                      <a:endParaRPr lang="id-ID" sz="1600" dirty="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a:tc>
                <a:tc>
                  <a:txBody>
                    <a:bodyPr/>
                    <a:lstStyle/>
                    <a:p>
                      <a:pPr marL="88900" indent="3175" algn="just">
                        <a:lnSpc>
                          <a:spcPct val="100000"/>
                        </a:lnSpc>
                      </a:pPr>
                      <a:r>
                        <a:rPr lang="id-ID" sz="1600" dirty="0">
                          <a:effectLst/>
                          <a:latin typeface="Arial" panose="020B0604020202020204" pitchFamily="34" charset="0"/>
                          <a:cs typeface="Arial" panose="020B0604020202020204" pitchFamily="34" charset="0"/>
                        </a:rPr>
                        <a:t>Aspek pembelajaran</a:t>
                      </a:r>
                    </a:p>
                    <a:p>
                      <a:pPr marL="342900" lvl="0" indent="-342900" algn="l">
                        <a:lnSpc>
                          <a:spcPct val="100000"/>
                        </a:lnSpc>
                        <a:buFont typeface="Arial" panose="020B0604020202020204" pitchFamily="34" charset="0"/>
                        <a:buChar char="●"/>
                      </a:pPr>
                      <a:r>
                        <a:rPr lang="id-ID" sz="1600" u="none" strike="noStrike" dirty="0">
                          <a:effectLst/>
                          <a:latin typeface="Arial" panose="020B0604020202020204" pitchFamily="34" charset="0"/>
                          <a:cs typeface="Arial" panose="020B0604020202020204" pitchFamily="34" charset="0"/>
                        </a:rPr>
                        <a:t>Strategi</a:t>
                      </a:r>
                    </a:p>
                    <a:p>
                      <a:pPr marL="342900" lvl="0" indent="-342900" algn="l">
                        <a:lnSpc>
                          <a:spcPct val="100000"/>
                        </a:lnSpc>
                        <a:buFont typeface="Arial" panose="020B0604020202020204" pitchFamily="34" charset="0"/>
                        <a:buChar char="●"/>
                      </a:pPr>
                      <a:r>
                        <a:rPr lang="id-ID" sz="1600" u="none" strike="noStrike" dirty="0">
                          <a:effectLst/>
                          <a:latin typeface="Arial" panose="020B0604020202020204" pitchFamily="34" charset="0"/>
                          <a:cs typeface="Arial" panose="020B0604020202020204" pitchFamily="34" charset="0"/>
                        </a:rPr>
                        <a:t>Pendekatan</a:t>
                      </a:r>
                    </a:p>
                    <a:p>
                      <a:pPr marL="342900" lvl="0" indent="-342900" algn="l">
                        <a:lnSpc>
                          <a:spcPct val="100000"/>
                        </a:lnSpc>
                        <a:buFont typeface="Arial" panose="020B0604020202020204" pitchFamily="34" charset="0"/>
                        <a:buChar char="●"/>
                      </a:pPr>
                      <a:r>
                        <a:rPr lang="id-ID" sz="1600" u="none" strike="noStrike" dirty="0">
                          <a:effectLst/>
                          <a:latin typeface="Arial" panose="020B0604020202020204" pitchFamily="34" charset="0"/>
                          <a:cs typeface="Arial" panose="020B0604020202020204" pitchFamily="34" charset="0"/>
                        </a:rPr>
                        <a:t>Metode</a:t>
                      </a:r>
                    </a:p>
                    <a:p>
                      <a:pPr marL="342900" lvl="0" indent="-342900" algn="l">
                        <a:lnSpc>
                          <a:spcPct val="100000"/>
                        </a:lnSpc>
                        <a:buFont typeface="Arial" panose="020B0604020202020204" pitchFamily="34" charset="0"/>
                        <a:buChar char="●"/>
                      </a:pPr>
                      <a:r>
                        <a:rPr lang="id-ID" sz="1600" u="none" strike="noStrike" dirty="0">
                          <a:effectLst/>
                          <a:latin typeface="Arial" panose="020B0604020202020204" pitchFamily="34" charset="0"/>
                          <a:cs typeface="Arial" panose="020B0604020202020204" pitchFamily="34" charset="0"/>
                        </a:rPr>
                        <a:t>Evaluasi</a:t>
                      </a:r>
                      <a:endParaRPr lang="id-ID" sz="1600" u="none" strike="noStrike" dirty="0">
                        <a:effectLst/>
                        <a:latin typeface="Arial" panose="020B0604020202020204" pitchFamily="34" charset="0"/>
                        <a:ea typeface="Calibri" panose="020F0502020204030204" pitchFamily="34" charset="0"/>
                        <a:cs typeface="Arial" panose="020B0604020202020204" pitchFamily="34" charset="0"/>
                      </a:endParaRPr>
                    </a:p>
                  </a:txBody>
                  <a:tcPr marL="12700" marR="12700" marT="63500" marB="63500"/>
                </a:tc>
                <a:tc>
                  <a:txBody>
                    <a:bodyPr/>
                    <a:lstStyle/>
                    <a:p>
                      <a:pPr marL="0" indent="0" algn="ctr">
                        <a:lnSpc>
                          <a:spcPct val="150000"/>
                        </a:lnSpc>
                      </a:pPr>
                      <a:r>
                        <a:rPr lang="id-ID" sz="1600" dirty="0">
                          <a:effectLst/>
                          <a:latin typeface="Arial" panose="020B0604020202020204" pitchFamily="34" charset="0"/>
                          <a:cs typeface="Arial" panose="020B0604020202020204" pitchFamily="34" charset="0"/>
                        </a:rPr>
                        <a:t>30</a:t>
                      </a:r>
                      <a:endParaRPr lang="id-ID" sz="1600" dirty="0">
                        <a:effectLst/>
                        <a:latin typeface="Arial" panose="020B0604020202020204" pitchFamily="34" charset="0"/>
                        <a:ea typeface="Calibri" panose="020F0502020204030204" pitchFamily="34" charset="0"/>
                        <a:cs typeface="Arial" panose="020B0604020202020204" pitchFamily="34" charset="0"/>
                      </a:endParaRPr>
                    </a:p>
                  </a:txBody>
                  <a:tcPr marL="17780" marR="107950" marT="0" marB="0"/>
                </a:tc>
                <a:extLst>
                  <a:ext uri="{0D108BD9-81ED-4DB2-BD59-A6C34878D82A}">
                    <a16:rowId xmlns:a16="http://schemas.microsoft.com/office/drawing/2014/main" val="1575860084"/>
                  </a:ext>
                </a:extLst>
              </a:tr>
              <a:tr h="204470">
                <a:tc>
                  <a:txBody>
                    <a:bodyPr/>
                    <a:lstStyle/>
                    <a:p>
                      <a:pPr marL="0" indent="0" algn="ctr">
                        <a:lnSpc>
                          <a:spcPct val="150000"/>
                        </a:lnSpc>
                      </a:pPr>
                      <a:r>
                        <a:rPr lang="id-ID" sz="1600" dirty="0">
                          <a:effectLst/>
                          <a:latin typeface="Arial" panose="020B0604020202020204" pitchFamily="34" charset="0"/>
                          <a:cs typeface="Arial" panose="020B0604020202020204" pitchFamily="34" charset="0"/>
                        </a:rPr>
                        <a:t>4</a:t>
                      </a:r>
                      <a:endParaRPr lang="id-ID" sz="1600" dirty="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a:tc>
                <a:tc>
                  <a:txBody>
                    <a:bodyPr/>
                    <a:lstStyle/>
                    <a:p>
                      <a:pPr marL="88900" marR="114300" indent="3175" algn="just">
                        <a:lnSpc>
                          <a:spcPct val="100000"/>
                        </a:lnSpc>
                        <a:spcAft>
                          <a:spcPts val="0"/>
                        </a:spcAft>
                      </a:pPr>
                      <a:r>
                        <a:rPr lang="id-ID" sz="1600" dirty="0">
                          <a:effectLst/>
                          <a:latin typeface="Arial" panose="020B0604020202020204" pitchFamily="34" charset="0"/>
                          <a:cs typeface="Arial" panose="020B0604020202020204" pitchFamily="34" charset="0"/>
                        </a:rPr>
                        <a:t>Rencana implementasi sesuai dengan pendekatan maupun strategi pembelajaran yang digunakan</a:t>
                      </a:r>
                      <a:endParaRPr lang="id-ID" sz="1600" dirty="0">
                        <a:effectLst/>
                        <a:latin typeface="Arial" panose="020B0604020202020204" pitchFamily="34" charset="0"/>
                        <a:ea typeface="Calibri" panose="020F0502020204030204" pitchFamily="34" charset="0"/>
                        <a:cs typeface="Arial" panose="020B0604020202020204" pitchFamily="34" charset="0"/>
                      </a:endParaRPr>
                    </a:p>
                  </a:txBody>
                  <a:tcPr marL="12700" marR="12700" marT="63500" marB="63500"/>
                </a:tc>
                <a:tc>
                  <a:txBody>
                    <a:bodyPr/>
                    <a:lstStyle/>
                    <a:p>
                      <a:pPr marL="0" indent="0" algn="ctr">
                        <a:lnSpc>
                          <a:spcPct val="150000"/>
                        </a:lnSpc>
                      </a:pPr>
                      <a:r>
                        <a:rPr lang="id-ID" sz="1600" dirty="0">
                          <a:effectLst/>
                          <a:latin typeface="Arial" panose="020B0604020202020204" pitchFamily="34" charset="0"/>
                          <a:cs typeface="Arial" panose="020B0604020202020204" pitchFamily="34" charset="0"/>
                        </a:rPr>
                        <a:t>15</a:t>
                      </a:r>
                      <a:endParaRPr lang="id-ID" sz="1600" dirty="0">
                        <a:effectLst/>
                        <a:latin typeface="Arial" panose="020B0604020202020204" pitchFamily="34" charset="0"/>
                        <a:ea typeface="Calibri" panose="020F0502020204030204" pitchFamily="34" charset="0"/>
                        <a:cs typeface="Arial" panose="020B0604020202020204" pitchFamily="34" charset="0"/>
                      </a:endParaRPr>
                    </a:p>
                  </a:txBody>
                  <a:tcPr marL="17780" marR="107950" marT="0" marB="0"/>
                </a:tc>
                <a:extLst>
                  <a:ext uri="{0D108BD9-81ED-4DB2-BD59-A6C34878D82A}">
                    <a16:rowId xmlns:a16="http://schemas.microsoft.com/office/drawing/2014/main" val="3549412716"/>
                  </a:ext>
                </a:extLst>
              </a:tr>
              <a:tr h="204470">
                <a:tc>
                  <a:txBody>
                    <a:bodyPr/>
                    <a:lstStyle/>
                    <a:p>
                      <a:pPr marL="0" indent="0" algn="ctr">
                        <a:lnSpc>
                          <a:spcPct val="150000"/>
                        </a:lnSpc>
                      </a:pPr>
                      <a:r>
                        <a:rPr lang="id-ID" sz="1600" dirty="0">
                          <a:effectLst/>
                          <a:latin typeface="Arial" panose="020B0604020202020204" pitchFamily="34" charset="0"/>
                          <a:cs typeface="Arial" panose="020B0604020202020204" pitchFamily="34" charset="0"/>
                        </a:rPr>
                        <a:t>5</a:t>
                      </a:r>
                      <a:endParaRPr lang="id-ID" sz="1600" dirty="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a:tc>
                <a:tc>
                  <a:txBody>
                    <a:bodyPr/>
                    <a:lstStyle/>
                    <a:p>
                      <a:pPr marL="88900" indent="3175" algn="just">
                        <a:lnSpc>
                          <a:spcPct val="100000"/>
                        </a:lnSpc>
                      </a:pPr>
                      <a:r>
                        <a:rPr lang="id-ID" sz="1600" dirty="0">
                          <a:effectLst/>
                          <a:latin typeface="Arial" panose="020B0604020202020204" pitchFamily="34" charset="0"/>
                          <a:cs typeface="Arial" panose="020B0604020202020204" pitchFamily="34" charset="0"/>
                        </a:rPr>
                        <a:t>Dampak</a:t>
                      </a:r>
                    </a:p>
                    <a:p>
                      <a:pPr marL="342900" lvl="0" indent="-342900" algn="l">
                        <a:lnSpc>
                          <a:spcPct val="100000"/>
                        </a:lnSpc>
                        <a:buFont typeface="Arial" panose="020B0604020202020204" pitchFamily="34" charset="0"/>
                        <a:buChar char="●"/>
                      </a:pPr>
                      <a:r>
                        <a:rPr lang="id-ID" sz="1600" u="none" strike="noStrike" dirty="0">
                          <a:effectLst/>
                          <a:latin typeface="Arial" panose="020B0604020202020204" pitchFamily="34" charset="0"/>
                          <a:cs typeface="Arial" panose="020B0604020202020204" pitchFamily="34" charset="0"/>
                        </a:rPr>
                        <a:t>Meningkatkan peran pendidik sebagai fasilitator</a:t>
                      </a:r>
                    </a:p>
                    <a:p>
                      <a:pPr marL="342900" lvl="0" indent="-342900" algn="l">
                        <a:lnSpc>
                          <a:spcPct val="100000"/>
                        </a:lnSpc>
                        <a:buFont typeface="Arial" panose="020B0604020202020204" pitchFamily="34" charset="0"/>
                        <a:buChar char="●"/>
                      </a:pPr>
                      <a:r>
                        <a:rPr lang="id-ID" sz="1600" u="none" strike="noStrike" dirty="0">
                          <a:effectLst/>
                          <a:latin typeface="Arial" panose="020B0604020202020204" pitchFamily="34" charset="0"/>
                          <a:cs typeface="Arial" panose="020B0604020202020204" pitchFamily="34" charset="0"/>
                        </a:rPr>
                        <a:t>Memberikan pengalaman yang nyata kepada peserta didik</a:t>
                      </a:r>
                    </a:p>
                    <a:p>
                      <a:pPr marL="342900" lvl="0" indent="-342900" algn="l">
                        <a:lnSpc>
                          <a:spcPct val="100000"/>
                        </a:lnSpc>
                        <a:buFont typeface="Arial" panose="020B0604020202020204" pitchFamily="34" charset="0"/>
                        <a:buChar char="●"/>
                      </a:pPr>
                      <a:r>
                        <a:rPr lang="id-ID" sz="1600" u="none" strike="noStrike" dirty="0">
                          <a:effectLst/>
                          <a:latin typeface="Arial" panose="020B0604020202020204" pitchFamily="34" charset="0"/>
                          <a:cs typeface="Arial" panose="020B0604020202020204" pitchFamily="34" charset="0"/>
                        </a:rPr>
                        <a:t>Memberikan pengaruh pada karakter peserta didik</a:t>
                      </a:r>
                    </a:p>
                    <a:p>
                      <a:pPr marL="342900" lvl="0" indent="-342900" algn="l">
                        <a:lnSpc>
                          <a:spcPct val="100000"/>
                        </a:lnSpc>
                        <a:buFont typeface="Arial" panose="020B0604020202020204" pitchFamily="34" charset="0"/>
                        <a:buChar char="●"/>
                      </a:pPr>
                      <a:r>
                        <a:rPr lang="id-ID" sz="1600" u="none" strike="noStrike" dirty="0">
                          <a:effectLst/>
                          <a:latin typeface="Arial" panose="020B0604020202020204" pitchFamily="34" charset="0"/>
                          <a:cs typeface="Arial" panose="020B0604020202020204" pitchFamily="34" charset="0"/>
                        </a:rPr>
                        <a:t>Efektivitas, efisiensi, adaptabilitas</a:t>
                      </a:r>
                      <a:endParaRPr lang="id-ID" sz="1600" u="none" strike="noStrike" dirty="0">
                        <a:effectLst/>
                        <a:latin typeface="Arial" panose="020B0604020202020204" pitchFamily="34" charset="0"/>
                        <a:ea typeface="Calibri" panose="020F0502020204030204" pitchFamily="34" charset="0"/>
                        <a:cs typeface="Arial" panose="020B0604020202020204" pitchFamily="34" charset="0"/>
                      </a:endParaRPr>
                    </a:p>
                  </a:txBody>
                  <a:tcPr marL="12700" marR="12700" marT="63500" marB="63500"/>
                </a:tc>
                <a:tc>
                  <a:txBody>
                    <a:bodyPr/>
                    <a:lstStyle/>
                    <a:p>
                      <a:pPr marL="0" indent="0" algn="ctr">
                        <a:lnSpc>
                          <a:spcPct val="150000"/>
                        </a:lnSpc>
                      </a:pPr>
                      <a:r>
                        <a:rPr lang="id-ID" sz="1600" dirty="0">
                          <a:effectLst/>
                          <a:latin typeface="Arial" panose="020B0604020202020204" pitchFamily="34" charset="0"/>
                          <a:cs typeface="Arial" panose="020B0604020202020204" pitchFamily="34" charset="0"/>
                        </a:rPr>
                        <a:t>20</a:t>
                      </a:r>
                      <a:endParaRPr lang="id-ID" sz="1600" dirty="0">
                        <a:effectLst/>
                        <a:latin typeface="Arial" panose="020B0604020202020204" pitchFamily="34" charset="0"/>
                        <a:ea typeface="Calibri" panose="020F0502020204030204" pitchFamily="34" charset="0"/>
                        <a:cs typeface="Arial" panose="020B0604020202020204" pitchFamily="34" charset="0"/>
                      </a:endParaRPr>
                    </a:p>
                  </a:txBody>
                  <a:tcPr marL="17780" marR="107950" marT="0" marB="0"/>
                </a:tc>
                <a:extLst>
                  <a:ext uri="{0D108BD9-81ED-4DB2-BD59-A6C34878D82A}">
                    <a16:rowId xmlns:a16="http://schemas.microsoft.com/office/drawing/2014/main" val="1409100753"/>
                  </a:ext>
                </a:extLst>
              </a:tr>
              <a:tr h="204470">
                <a:tc gridSpan="2">
                  <a:txBody>
                    <a:bodyPr/>
                    <a:lstStyle/>
                    <a:p>
                      <a:pPr marL="0" indent="0" algn="ctr">
                        <a:lnSpc>
                          <a:spcPct val="150000"/>
                        </a:lnSpc>
                      </a:pPr>
                      <a:r>
                        <a:rPr lang="id-ID" sz="1600" dirty="0">
                          <a:effectLst/>
                          <a:latin typeface="Arial" panose="020B0604020202020204" pitchFamily="34" charset="0"/>
                          <a:cs typeface="Arial" panose="020B0604020202020204" pitchFamily="34" charset="0"/>
                        </a:rPr>
                        <a:t>Total</a:t>
                      </a:r>
                      <a:endParaRPr lang="id-ID" sz="1600" dirty="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a:tc>
                <a:tc hMerge="1">
                  <a:txBody>
                    <a:bodyPr/>
                    <a:lstStyle/>
                    <a:p>
                      <a:endParaRPr lang="id-ID"/>
                    </a:p>
                  </a:txBody>
                  <a:tcPr/>
                </a:tc>
                <a:tc>
                  <a:txBody>
                    <a:bodyPr/>
                    <a:lstStyle/>
                    <a:p>
                      <a:pPr marL="0" indent="0" algn="ctr">
                        <a:lnSpc>
                          <a:spcPct val="150000"/>
                        </a:lnSpc>
                      </a:pPr>
                      <a:r>
                        <a:rPr lang="id-ID" sz="1600" dirty="0">
                          <a:effectLst/>
                          <a:latin typeface="Arial" panose="020B0604020202020204" pitchFamily="34" charset="0"/>
                          <a:cs typeface="Arial" panose="020B0604020202020204" pitchFamily="34" charset="0"/>
                        </a:rPr>
                        <a:t>100</a:t>
                      </a:r>
                      <a:endParaRPr lang="id-ID" sz="1600" dirty="0">
                        <a:effectLst/>
                        <a:latin typeface="Arial" panose="020B0604020202020204" pitchFamily="34" charset="0"/>
                        <a:ea typeface="Calibri" panose="020F0502020204030204" pitchFamily="34" charset="0"/>
                        <a:cs typeface="Arial" panose="020B0604020202020204" pitchFamily="34" charset="0"/>
                      </a:endParaRPr>
                    </a:p>
                  </a:txBody>
                  <a:tcPr marL="17780" marR="107950" marT="0" marB="0"/>
                </a:tc>
                <a:extLst>
                  <a:ext uri="{0D108BD9-81ED-4DB2-BD59-A6C34878D82A}">
                    <a16:rowId xmlns:a16="http://schemas.microsoft.com/office/drawing/2014/main" val="1990776722"/>
                  </a:ext>
                </a:extLst>
              </a:tr>
            </a:tbl>
          </a:graphicData>
        </a:graphic>
      </p:graphicFrame>
    </p:spTree>
    <p:extLst>
      <p:ext uri="{BB962C8B-B14F-4D97-AF65-F5344CB8AC3E}">
        <p14:creationId xmlns:p14="http://schemas.microsoft.com/office/powerpoint/2010/main" val="3258723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C64C83-1A7A-2B8C-0D9B-DA7E5ED2E952}"/>
              </a:ext>
            </a:extLst>
          </p:cNvPr>
          <p:cNvPicPr>
            <a:picLocks noChangeAspect="1"/>
          </p:cNvPicPr>
          <p:nvPr/>
        </p:nvPicPr>
        <p:blipFill>
          <a:blip r:embed="rId2"/>
          <a:stretch>
            <a:fillRect/>
          </a:stretch>
        </p:blipFill>
        <p:spPr>
          <a:xfrm>
            <a:off x="0" y="57823"/>
            <a:ext cx="12192000" cy="970083"/>
          </a:xfrm>
          <a:prstGeom prst="rect">
            <a:avLst/>
          </a:prstGeom>
        </p:spPr>
      </p:pic>
      <p:sp>
        <p:nvSpPr>
          <p:cNvPr id="6" name="Hexagon 5">
            <a:extLst>
              <a:ext uri="{FF2B5EF4-FFF2-40B4-BE49-F238E27FC236}">
                <a16:creationId xmlns:a16="http://schemas.microsoft.com/office/drawing/2014/main" id="{AE87CA1A-5E59-484F-E4A7-54183AE9771A}"/>
              </a:ext>
            </a:extLst>
          </p:cNvPr>
          <p:cNvSpPr/>
          <p:nvPr/>
        </p:nvSpPr>
        <p:spPr>
          <a:xfrm>
            <a:off x="-1310640" y="1297853"/>
            <a:ext cx="7355840" cy="523220"/>
          </a:xfrm>
          <a:prstGeom prst="hexagon">
            <a:avLst>
              <a:gd name="adj" fmla="val 48302"/>
              <a:gd name="vf" fmla="val 115470"/>
            </a:avLst>
          </a:prstGeom>
          <a:solidFill>
            <a:srgbClr val="ED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 name="Hexagon 6">
            <a:extLst>
              <a:ext uri="{FF2B5EF4-FFF2-40B4-BE49-F238E27FC236}">
                <a16:creationId xmlns:a16="http://schemas.microsoft.com/office/drawing/2014/main" id="{6A13317C-B774-CADA-AE58-5132CFC5BB0F}"/>
              </a:ext>
            </a:extLst>
          </p:cNvPr>
          <p:cNvSpPr/>
          <p:nvPr/>
        </p:nvSpPr>
        <p:spPr>
          <a:xfrm>
            <a:off x="-660400" y="1151788"/>
            <a:ext cx="7843520" cy="523220"/>
          </a:xfrm>
          <a:prstGeom prst="hexagon">
            <a:avLst>
              <a:gd name="adj" fmla="val 48302"/>
              <a:gd name="vf" fmla="val 115470"/>
            </a:avLst>
          </a:prstGeom>
          <a:solidFill>
            <a:srgbClr val="BC1E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8" name="TextBox 7">
            <a:extLst>
              <a:ext uri="{FF2B5EF4-FFF2-40B4-BE49-F238E27FC236}">
                <a16:creationId xmlns:a16="http://schemas.microsoft.com/office/drawing/2014/main" id="{85FE6CFF-6246-DBD8-6BA3-65E277872B8D}"/>
              </a:ext>
            </a:extLst>
          </p:cNvPr>
          <p:cNvSpPr txBox="1"/>
          <p:nvPr/>
        </p:nvSpPr>
        <p:spPr>
          <a:xfrm>
            <a:off x="331856" y="1151788"/>
            <a:ext cx="6603346" cy="523220"/>
          </a:xfrm>
          <a:prstGeom prst="rect">
            <a:avLst/>
          </a:prstGeom>
          <a:noFill/>
        </p:spPr>
        <p:txBody>
          <a:bodyPr wrap="square" rtlCol="0">
            <a:spAutoFit/>
          </a:bodyPr>
          <a:lstStyle/>
          <a:p>
            <a:r>
              <a:rPr lang="id-ID" sz="2800" dirty="0">
                <a:solidFill>
                  <a:schemeClr val="bg1"/>
                </a:solidFill>
                <a:effectLst>
                  <a:outerShdw blurRad="38100" dist="38100" dir="2700000" algn="tl">
                    <a:srgbClr val="000000">
                      <a:alpha val="43137"/>
                    </a:srgbClr>
                  </a:outerShdw>
                </a:effectLst>
                <a:latin typeface="Arial Black" panose="020B0A04020102020204" pitchFamily="34" charset="0"/>
              </a:rPr>
              <a:t>Babak Final</a:t>
            </a:r>
          </a:p>
        </p:txBody>
      </p:sp>
      <p:sp>
        <p:nvSpPr>
          <p:cNvPr id="9" name="Rectangle 2">
            <a:extLst>
              <a:ext uri="{FF2B5EF4-FFF2-40B4-BE49-F238E27FC236}">
                <a16:creationId xmlns:a16="http://schemas.microsoft.com/office/drawing/2014/main" id="{4F1F5EEF-89F8-0C52-0C6C-57B6A353BCE6}"/>
              </a:ext>
            </a:extLst>
          </p:cNvPr>
          <p:cNvSpPr>
            <a:spLocks noChangeArrowheads="1"/>
          </p:cNvSpPr>
          <p:nvPr/>
        </p:nvSpPr>
        <p:spPr bwMode="auto">
          <a:xfrm>
            <a:off x="3638742" y="1660402"/>
            <a:ext cx="8410503"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defTabSz="914400" rtl="0" eaLnBrk="0" fontAlgn="base" latinLnBrk="0" hangingPunct="0">
              <a:lnSpc>
                <a:spcPct val="100000"/>
              </a:lnSpc>
              <a:spcBef>
                <a:spcPct val="0"/>
              </a:spcBef>
              <a:spcAft>
                <a:spcPct val="0"/>
              </a:spcAft>
              <a:buClrTx/>
              <a:buSzTx/>
              <a:buFont typeface="+mj-lt"/>
              <a:buAutoNum type="alphaLcPeriod"/>
              <a:tabLst/>
            </a:pPr>
            <a:r>
              <a:rPr kumimoji="0" lang="id-ID" altLang="id-ID"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Tim </a:t>
            </a:r>
            <a:r>
              <a:rPr kumimoji="0" lang="id-ID" altLang="id-ID" b="0" i="0" u="none" strike="noStrike" cap="none" normalizeH="0" baseline="0" dirty="0" err="1">
                <a:ln>
                  <a:noFill/>
                </a:ln>
                <a:solidFill>
                  <a:schemeClr val="tx1"/>
                </a:solidFill>
                <a:effectLst/>
                <a:latin typeface="Arial Narrow" panose="020B0606020202030204" pitchFamily="34" charset="0"/>
                <a:ea typeface="Calibri" panose="020F0502020204030204" pitchFamily="34" charset="0"/>
              </a:rPr>
              <a:t>finalis</a:t>
            </a:r>
            <a:r>
              <a:rPr kumimoji="0" lang="id-ID" altLang="id-ID"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 melakukan registrasi ulang secara daring untuk keikutsertaan sebagai peserta pada babak final yang dilakukan secara luring sesuai jadwal yang ditentukan dan memenuhi berbagai persyaratan final. </a:t>
            </a:r>
          </a:p>
          <a:p>
            <a:pPr marL="457200" marR="0" lvl="0" indent="-457200" defTabSz="914400" rtl="0" eaLnBrk="0" fontAlgn="base" latinLnBrk="0" hangingPunct="0">
              <a:lnSpc>
                <a:spcPct val="100000"/>
              </a:lnSpc>
              <a:spcBef>
                <a:spcPct val="0"/>
              </a:spcBef>
              <a:spcAft>
                <a:spcPct val="0"/>
              </a:spcAft>
              <a:buClrTx/>
              <a:buSzTx/>
              <a:buFont typeface="+mj-lt"/>
              <a:buAutoNum type="alphaLcPeriod"/>
              <a:tabLst/>
            </a:pPr>
            <a:r>
              <a:rPr kumimoji="0" lang="id-ID" altLang="id-ID"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Tim </a:t>
            </a:r>
            <a:r>
              <a:rPr kumimoji="0" lang="id-ID" altLang="id-ID" b="0" i="0" u="none" strike="noStrike" cap="none" normalizeH="0" baseline="0" dirty="0" err="1">
                <a:ln>
                  <a:noFill/>
                </a:ln>
                <a:solidFill>
                  <a:schemeClr val="tx1"/>
                </a:solidFill>
                <a:effectLst/>
                <a:latin typeface="Arial Narrow" panose="020B0606020202030204" pitchFamily="34" charset="0"/>
                <a:ea typeface="Calibri" panose="020F0502020204030204" pitchFamily="34" charset="0"/>
              </a:rPr>
              <a:t>finalis</a:t>
            </a:r>
            <a:r>
              <a:rPr kumimoji="0" lang="id-ID" altLang="id-ID"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 membuat dan mengirim </a:t>
            </a:r>
            <a:r>
              <a:rPr kumimoji="0" lang="id-ID" altLang="id-ID" b="0" i="0" u="none" strike="noStrike" cap="none" normalizeH="0" baseline="0" dirty="0" err="1">
                <a:ln>
                  <a:noFill/>
                </a:ln>
                <a:solidFill>
                  <a:schemeClr val="tx1"/>
                </a:solidFill>
                <a:effectLst/>
                <a:latin typeface="Arial Narrow" panose="020B0606020202030204" pitchFamily="34" charset="0"/>
                <a:ea typeface="Calibri" panose="020F0502020204030204" pitchFamily="34" charset="0"/>
              </a:rPr>
              <a:t>file</a:t>
            </a:r>
            <a:r>
              <a:rPr kumimoji="0" lang="id-ID" altLang="id-ID"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 presentasi dan tautan Youtube video karya akhir di aplikasi pendaftaran babak final.</a:t>
            </a:r>
          </a:p>
          <a:p>
            <a:pPr marL="457200" marR="0" lvl="0" indent="-457200" defTabSz="914400" rtl="0" eaLnBrk="0" fontAlgn="base" latinLnBrk="0" hangingPunct="0">
              <a:lnSpc>
                <a:spcPct val="100000"/>
              </a:lnSpc>
              <a:spcBef>
                <a:spcPct val="0"/>
              </a:spcBef>
              <a:spcAft>
                <a:spcPct val="0"/>
              </a:spcAft>
              <a:buClrTx/>
              <a:buSzTx/>
              <a:buFont typeface="+mj-lt"/>
              <a:buAutoNum type="alphaLcPeriod"/>
              <a:tabLst/>
            </a:pPr>
            <a:r>
              <a:rPr kumimoji="0" lang="id-ID" altLang="id-ID"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Video proses pengembangan model karya inovasi pembelajaran harus memperhatikan hal-hal sebagai berikut: </a:t>
            </a:r>
          </a:p>
          <a:p>
            <a:pPr marL="890588" marR="0" lvl="0" indent="-457200"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id-ID" altLang="id-ID"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Video menggambarkan proses pengembangan model karya inovasi pembelajaran dengan pencapaian minimal 100%. </a:t>
            </a:r>
          </a:p>
          <a:p>
            <a:pPr marL="890588" marR="0" lvl="0" indent="-457200"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id-ID" altLang="id-ID"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Video mencantumkan intro dan </a:t>
            </a:r>
            <a:r>
              <a:rPr kumimoji="0" lang="id-ID" altLang="id-ID" b="0" i="0" u="none" strike="noStrike" cap="none" normalizeH="0" baseline="0" dirty="0" err="1">
                <a:ln>
                  <a:noFill/>
                </a:ln>
                <a:solidFill>
                  <a:schemeClr val="tx1"/>
                </a:solidFill>
                <a:effectLst/>
                <a:latin typeface="Arial Narrow" panose="020B0606020202030204" pitchFamily="34" charset="0"/>
                <a:ea typeface="Calibri" panose="020F0502020204030204" pitchFamily="34" charset="0"/>
              </a:rPr>
              <a:t>subtitle</a:t>
            </a:r>
            <a:endParaRPr kumimoji="0" lang="id-ID" altLang="id-ID"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endParaRPr>
          </a:p>
          <a:p>
            <a:pPr marL="890588" marR="0" lvl="0" indent="-457200"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id-ID" altLang="id-ID"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Video format MP4 720p berdurasi maksimum 3 menit (di luar intro dan </a:t>
            </a:r>
            <a:r>
              <a:rPr kumimoji="0" lang="id-ID" altLang="id-ID" b="0" i="0" u="none" strike="noStrike" cap="none" normalizeH="0" baseline="0" dirty="0" err="1">
                <a:ln>
                  <a:noFill/>
                </a:ln>
                <a:solidFill>
                  <a:schemeClr val="tx1"/>
                </a:solidFill>
                <a:effectLst/>
                <a:latin typeface="Arial Narrow" panose="020B0606020202030204" pitchFamily="34" charset="0"/>
                <a:ea typeface="Calibri" panose="020F0502020204030204" pitchFamily="34" charset="0"/>
              </a:rPr>
              <a:t>subtitle</a:t>
            </a:r>
            <a:r>
              <a:rPr kumimoji="0" lang="id-ID" altLang="id-ID"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 </a:t>
            </a:r>
          </a:p>
          <a:p>
            <a:pPr marL="890588" marR="0" lvl="0" indent="-457200"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id-ID" altLang="id-ID"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Video diunggah ke Youtube dengan format judul "LIDM 2023 - Divisi Inovasi Pembelajaran Digital Pendidikan - Kode PT - Nama Tim - Judul Karya – Karya Akhir.mp4" </a:t>
            </a:r>
          </a:p>
          <a:p>
            <a:pPr marL="457200" marR="0" lvl="0" indent="-457200" defTabSz="914400" rtl="0" eaLnBrk="0" fontAlgn="base" latinLnBrk="0" hangingPunct="0">
              <a:lnSpc>
                <a:spcPct val="100000"/>
              </a:lnSpc>
              <a:spcBef>
                <a:spcPct val="0"/>
              </a:spcBef>
              <a:spcAft>
                <a:spcPct val="0"/>
              </a:spcAft>
              <a:buClrTx/>
              <a:buSzTx/>
              <a:buFont typeface="+mj-lt"/>
              <a:buAutoNum type="alphaLcPeriod" startAt="4"/>
              <a:tabLst/>
            </a:pPr>
            <a:r>
              <a:rPr kumimoji="0" lang="id-ID" altLang="id-ID" b="0" i="0" u="none" strike="noStrike" cap="none" normalizeH="0" baseline="0" dirty="0" err="1">
                <a:ln>
                  <a:noFill/>
                </a:ln>
                <a:solidFill>
                  <a:schemeClr val="tx1"/>
                </a:solidFill>
                <a:effectLst/>
                <a:latin typeface="Arial Narrow" panose="020B0606020202030204" pitchFamily="34" charset="0"/>
                <a:ea typeface="Calibri" panose="020F0502020204030204" pitchFamily="34" charset="0"/>
              </a:rPr>
              <a:t>File</a:t>
            </a:r>
            <a:r>
              <a:rPr kumimoji="0" lang="id-ID" altLang="id-ID"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 presentasi karya akhir diunggah ke aplikasi pendaftaran babak final dalam bentuk PDF maksimal 8 MB dengan penamaan </a:t>
            </a:r>
            <a:r>
              <a:rPr kumimoji="0" lang="id-ID" altLang="id-ID" b="0" i="0" u="none" strike="noStrike" cap="none" normalizeH="0" baseline="0" dirty="0" err="1">
                <a:ln>
                  <a:noFill/>
                </a:ln>
                <a:solidFill>
                  <a:schemeClr val="tx1"/>
                </a:solidFill>
                <a:effectLst/>
                <a:latin typeface="Arial Narrow" panose="020B0606020202030204" pitchFamily="34" charset="0"/>
                <a:ea typeface="Calibri" panose="020F0502020204030204" pitchFamily="34" charset="0"/>
              </a:rPr>
              <a:t>file</a:t>
            </a:r>
            <a:r>
              <a:rPr kumimoji="0" lang="id-ID" altLang="id-ID"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rPr>
              <a:t> LIDM 2023 - Divisi Inovasi Pembelajaran Digital Pendidikan- Kode PT - Nama Tim – Karya Akhir.pdf". Kode PT sesuai laman diperkenankan untuk dilakukan kompresi dalam format ZIP maupun RAR. </a:t>
            </a:r>
          </a:p>
        </p:txBody>
      </p:sp>
      <p:pic>
        <p:nvPicPr>
          <p:cNvPr id="15" name="Graphic 14" descr="Checklist with solid fill">
            <a:extLst>
              <a:ext uri="{FF2B5EF4-FFF2-40B4-BE49-F238E27FC236}">
                <a16:creationId xmlns:a16="http://schemas.microsoft.com/office/drawing/2014/main" id="{681F3A90-7679-821F-B96F-D09EC9BF23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9290" y="2812951"/>
            <a:ext cx="2717800" cy="2717800"/>
          </a:xfrm>
          <a:prstGeom prst="rect">
            <a:avLst/>
          </a:prstGeom>
        </p:spPr>
      </p:pic>
      <p:grpSp>
        <p:nvGrpSpPr>
          <p:cNvPr id="16" name="Group 15">
            <a:extLst>
              <a:ext uri="{FF2B5EF4-FFF2-40B4-BE49-F238E27FC236}">
                <a16:creationId xmlns:a16="http://schemas.microsoft.com/office/drawing/2014/main" id="{BB7F3556-785F-A6F2-09C3-1E62C409587A}"/>
              </a:ext>
            </a:extLst>
          </p:cNvPr>
          <p:cNvGrpSpPr/>
          <p:nvPr/>
        </p:nvGrpSpPr>
        <p:grpSpPr>
          <a:xfrm>
            <a:off x="-1086947" y="3111299"/>
            <a:ext cx="4802690" cy="3047816"/>
            <a:chOff x="-2206816" y="2303891"/>
            <a:chExt cx="6439850" cy="4086768"/>
          </a:xfrm>
          <a:solidFill>
            <a:srgbClr val="EDA70A"/>
          </a:solidFill>
        </p:grpSpPr>
        <p:sp>
          <p:nvSpPr>
            <p:cNvPr id="17" name="Freeform: Shape 14">
              <a:extLst>
                <a:ext uri="{FF2B5EF4-FFF2-40B4-BE49-F238E27FC236}">
                  <a16:creationId xmlns:a16="http://schemas.microsoft.com/office/drawing/2014/main" id="{C3BF010A-C222-14A1-D5CB-130ABC118F40}"/>
                </a:ext>
              </a:extLst>
            </p:cNvPr>
            <p:cNvSpPr/>
            <p:nvPr/>
          </p:nvSpPr>
          <p:spPr>
            <a:xfrm>
              <a:off x="-1950870" y="2303891"/>
              <a:ext cx="6183904" cy="4086768"/>
            </a:xfrm>
            <a:custGeom>
              <a:avLst/>
              <a:gdLst>
                <a:gd name="connsiteX0" fmla="*/ 811331 w 6183904"/>
                <a:gd name="connsiteY0" fmla="*/ 0 h 4086768"/>
                <a:gd name="connsiteX1" fmla="*/ 5372573 w 6183904"/>
                <a:gd name="connsiteY1" fmla="*/ 0 h 4086768"/>
                <a:gd name="connsiteX2" fmla="*/ 6183904 w 6183904"/>
                <a:gd name="connsiteY2" fmla="*/ 1421293 h 4086768"/>
                <a:gd name="connsiteX3" fmla="*/ 4662344 w 6183904"/>
                <a:gd name="connsiteY3" fmla="*/ 4086768 h 4086768"/>
                <a:gd name="connsiteX4" fmla="*/ 1521560 w 6183904"/>
                <a:gd name="connsiteY4" fmla="*/ 4086768 h 4086768"/>
                <a:gd name="connsiteX5" fmla="*/ 0 w 6183904"/>
                <a:gd name="connsiteY5" fmla="*/ 1421293 h 408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83904" h="4086768">
                  <a:moveTo>
                    <a:pt x="811331" y="0"/>
                  </a:moveTo>
                  <a:lnTo>
                    <a:pt x="5372573" y="0"/>
                  </a:lnTo>
                  <a:lnTo>
                    <a:pt x="6183904" y="1421293"/>
                  </a:lnTo>
                  <a:lnTo>
                    <a:pt x="4662344" y="4086768"/>
                  </a:lnTo>
                  <a:lnTo>
                    <a:pt x="1521560" y="4086768"/>
                  </a:lnTo>
                  <a:lnTo>
                    <a:pt x="0" y="142129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dirty="0">
                <a:solidFill>
                  <a:srgbClr val="FFF000"/>
                </a:solidFill>
              </a:endParaRPr>
            </a:p>
          </p:txBody>
        </p:sp>
        <p:sp>
          <p:nvSpPr>
            <p:cNvPr id="18" name="Freeform: Shape 15">
              <a:extLst>
                <a:ext uri="{FF2B5EF4-FFF2-40B4-BE49-F238E27FC236}">
                  <a16:creationId xmlns:a16="http://schemas.microsoft.com/office/drawing/2014/main" id="{8C329948-6811-5F3C-C2E8-750384E2D8FA}"/>
                </a:ext>
              </a:extLst>
            </p:cNvPr>
            <p:cNvSpPr/>
            <p:nvPr/>
          </p:nvSpPr>
          <p:spPr>
            <a:xfrm>
              <a:off x="-2206816" y="2303891"/>
              <a:ext cx="6183904" cy="4086768"/>
            </a:xfrm>
            <a:custGeom>
              <a:avLst/>
              <a:gdLst>
                <a:gd name="connsiteX0" fmla="*/ 811331 w 6183904"/>
                <a:gd name="connsiteY0" fmla="*/ 0 h 4086768"/>
                <a:gd name="connsiteX1" fmla="*/ 5372573 w 6183904"/>
                <a:gd name="connsiteY1" fmla="*/ 0 h 4086768"/>
                <a:gd name="connsiteX2" fmla="*/ 6183904 w 6183904"/>
                <a:gd name="connsiteY2" fmla="*/ 1421293 h 4086768"/>
                <a:gd name="connsiteX3" fmla="*/ 4662344 w 6183904"/>
                <a:gd name="connsiteY3" fmla="*/ 4086768 h 4086768"/>
                <a:gd name="connsiteX4" fmla="*/ 1521560 w 6183904"/>
                <a:gd name="connsiteY4" fmla="*/ 4086768 h 4086768"/>
                <a:gd name="connsiteX5" fmla="*/ 0 w 6183904"/>
                <a:gd name="connsiteY5" fmla="*/ 1421293 h 408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83904" h="4086768">
                  <a:moveTo>
                    <a:pt x="811331" y="0"/>
                  </a:moveTo>
                  <a:lnTo>
                    <a:pt x="5372573" y="0"/>
                  </a:lnTo>
                  <a:lnTo>
                    <a:pt x="6183904" y="1421293"/>
                  </a:lnTo>
                  <a:lnTo>
                    <a:pt x="4662344" y="4086768"/>
                  </a:lnTo>
                  <a:lnTo>
                    <a:pt x="1521560" y="4086768"/>
                  </a:lnTo>
                  <a:lnTo>
                    <a:pt x="0" y="142129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dirty="0">
                <a:solidFill>
                  <a:srgbClr val="FFF000"/>
                </a:solidFill>
              </a:endParaRPr>
            </a:p>
          </p:txBody>
        </p:sp>
      </p:grpSp>
      <p:pic>
        <p:nvPicPr>
          <p:cNvPr id="19" name="Picture 18">
            <a:extLst>
              <a:ext uri="{FF2B5EF4-FFF2-40B4-BE49-F238E27FC236}">
                <a16:creationId xmlns:a16="http://schemas.microsoft.com/office/drawing/2014/main" id="{E26FE57B-DF82-FFC4-5B6A-91588E02603A}"/>
              </a:ext>
            </a:extLst>
          </p:cNvPr>
          <p:cNvPicPr>
            <a:picLocks noChangeAspect="1"/>
          </p:cNvPicPr>
          <p:nvPr/>
        </p:nvPicPr>
        <p:blipFill>
          <a:blip r:embed="rId5">
            <a:alphaModFix/>
          </a:blip>
          <a:srcRect l="33403" t="11133" r="15877" b="11133"/>
          <a:stretch>
            <a:fillRect/>
          </a:stretch>
        </p:blipFill>
        <p:spPr>
          <a:xfrm flipH="1">
            <a:off x="-1172335" y="2183417"/>
            <a:ext cx="4611811" cy="3975698"/>
          </a:xfrm>
          <a:custGeom>
            <a:avLst/>
            <a:gdLst>
              <a:gd name="connsiteX0" fmla="*/ 4662344 w 6183904"/>
              <a:gd name="connsiteY0" fmla="*/ 0 h 5330950"/>
              <a:gd name="connsiteX1" fmla="*/ 1521560 w 6183904"/>
              <a:gd name="connsiteY1" fmla="*/ 0 h 5330950"/>
              <a:gd name="connsiteX2" fmla="*/ 0 w 6183904"/>
              <a:gd name="connsiteY2" fmla="*/ 2665475 h 5330950"/>
              <a:gd name="connsiteX3" fmla="*/ 1521560 w 6183904"/>
              <a:gd name="connsiteY3" fmla="*/ 5330950 h 5330950"/>
              <a:gd name="connsiteX4" fmla="*/ 4662344 w 6183904"/>
              <a:gd name="connsiteY4" fmla="*/ 5330950 h 5330950"/>
              <a:gd name="connsiteX5" fmla="*/ 6183904 w 6183904"/>
              <a:gd name="connsiteY5" fmla="*/ 2665475 h 533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83904" h="5330950">
                <a:moveTo>
                  <a:pt x="4662344" y="0"/>
                </a:moveTo>
                <a:lnTo>
                  <a:pt x="1521560" y="0"/>
                </a:lnTo>
                <a:lnTo>
                  <a:pt x="0" y="2665475"/>
                </a:lnTo>
                <a:lnTo>
                  <a:pt x="1521560" y="5330950"/>
                </a:lnTo>
                <a:lnTo>
                  <a:pt x="4662344" y="5330950"/>
                </a:lnTo>
                <a:lnTo>
                  <a:pt x="6183904" y="2665475"/>
                </a:lnTo>
                <a:close/>
              </a:path>
            </a:pathLst>
          </a:custGeom>
        </p:spPr>
      </p:pic>
      <p:sp>
        <p:nvSpPr>
          <p:cNvPr id="20" name="Hexagon 19">
            <a:extLst>
              <a:ext uri="{FF2B5EF4-FFF2-40B4-BE49-F238E27FC236}">
                <a16:creationId xmlns:a16="http://schemas.microsoft.com/office/drawing/2014/main" id="{5730281F-A076-AD35-BD40-9C18F17EE5D2}"/>
              </a:ext>
            </a:extLst>
          </p:cNvPr>
          <p:cNvSpPr/>
          <p:nvPr/>
        </p:nvSpPr>
        <p:spPr>
          <a:xfrm>
            <a:off x="-1257724" y="2191239"/>
            <a:ext cx="4697199" cy="3967876"/>
          </a:xfrm>
          <a:prstGeom prst="hexagon">
            <a:avLst>
              <a:gd name="adj" fmla="val 28154"/>
              <a:gd name="vf" fmla="val 115470"/>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40447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1198</TotalTime>
  <Words>1322</Words>
  <Application>Microsoft Macintosh PowerPoint</Application>
  <PresentationFormat>Widescreen</PresentationFormat>
  <Paragraphs>169</Paragraphs>
  <Slides>17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SimSun</vt:lpstr>
      <vt:lpstr>Arial</vt:lpstr>
      <vt:lpstr>Arial Black</vt:lpstr>
      <vt:lpstr>Arial Narrow</vt:lpstr>
      <vt:lpstr>Calibri</vt:lpstr>
      <vt:lpstr>Calibri Light</vt:lpstr>
      <vt:lpstr>Helvetica</vt:lpstr>
      <vt:lpstr>Helvetica Neue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Topanal GR</dc:creator>
  <cp:lastModifiedBy>Muh Izzuddin Mahali</cp:lastModifiedBy>
  <cp:revision>3</cp:revision>
  <dcterms:created xsi:type="dcterms:W3CDTF">2024-03-13T13:57:26Z</dcterms:created>
  <dcterms:modified xsi:type="dcterms:W3CDTF">2024-03-15T02:51:08Z</dcterms:modified>
</cp:coreProperties>
</file>